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4"/>
  </p:sldMasterIdLst>
  <p:notesMasterIdLst>
    <p:notesMasterId r:id="rId57"/>
  </p:notesMasterIdLst>
  <p:sldIdLst>
    <p:sldId id="256" r:id="rId5"/>
    <p:sldId id="326" r:id="rId6"/>
    <p:sldId id="270" r:id="rId7"/>
    <p:sldId id="283" r:id="rId8"/>
    <p:sldId id="285" r:id="rId9"/>
    <p:sldId id="313" r:id="rId10"/>
    <p:sldId id="271" r:id="rId11"/>
    <p:sldId id="272" r:id="rId12"/>
    <p:sldId id="273" r:id="rId13"/>
    <p:sldId id="274" r:id="rId14"/>
    <p:sldId id="275" r:id="rId15"/>
    <p:sldId id="325" r:id="rId16"/>
    <p:sldId id="324" r:id="rId17"/>
    <p:sldId id="276" r:id="rId18"/>
    <p:sldId id="277" r:id="rId19"/>
    <p:sldId id="278" r:id="rId20"/>
    <p:sldId id="280" r:id="rId21"/>
    <p:sldId id="314" r:id="rId22"/>
    <p:sldId id="315" r:id="rId23"/>
    <p:sldId id="316" r:id="rId24"/>
    <p:sldId id="317" r:id="rId25"/>
    <p:sldId id="318" r:id="rId26"/>
    <p:sldId id="290" r:id="rId27"/>
    <p:sldId id="301" r:id="rId28"/>
    <p:sldId id="291" r:id="rId29"/>
    <p:sldId id="302" r:id="rId30"/>
    <p:sldId id="303" r:id="rId31"/>
    <p:sldId id="304" r:id="rId32"/>
    <p:sldId id="305" r:id="rId33"/>
    <p:sldId id="306" r:id="rId34"/>
    <p:sldId id="307" r:id="rId35"/>
    <p:sldId id="308" r:id="rId36"/>
    <p:sldId id="309" r:id="rId37"/>
    <p:sldId id="310" r:id="rId38"/>
    <p:sldId id="312" r:id="rId39"/>
    <p:sldId id="311" r:id="rId40"/>
    <p:sldId id="328" r:id="rId41"/>
    <p:sldId id="329" r:id="rId42"/>
    <p:sldId id="330" r:id="rId43"/>
    <p:sldId id="331" r:id="rId44"/>
    <p:sldId id="332" r:id="rId45"/>
    <p:sldId id="333" r:id="rId46"/>
    <p:sldId id="334" r:id="rId47"/>
    <p:sldId id="335" r:id="rId48"/>
    <p:sldId id="336" r:id="rId49"/>
    <p:sldId id="321" r:id="rId50"/>
    <p:sldId id="322" r:id="rId51"/>
    <p:sldId id="319" r:id="rId52"/>
    <p:sldId id="320" r:id="rId53"/>
    <p:sldId id="323" r:id="rId54"/>
    <p:sldId id="327" r:id="rId55"/>
    <p:sldId id="26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94" y="7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227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dgm:t>
        <a:bodyPr/>
        <a:lstStyle/>
        <a:p>
          <a:endParaRPr lang="en-US" dirty="0"/>
        </a:p>
      </dgm:t>
    </dgm:pt>
    <dgm:pt modelId="{4031678B-DAA3-4014-BEDE-93CC4A4DE557}" type="parTrans" cxnId="{868FD789-A30F-4D17-ABF3-31D3F5B44788}">
      <dgm:prSet/>
      <dgm:spPr/>
      <dgm:t>
        <a:bodyPr/>
        <a:lstStyle/>
        <a:p>
          <a:endParaRPr lang="en-US"/>
        </a:p>
      </dgm:t>
    </dgm:pt>
    <dgm:pt modelId="{E41D74DC-4F96-4946-AF96-A1005EAEDD42}" type="sibTrans" cxnId="{868FD789-A30F-4D17-ABF3-31D3F5B44788}">
      <dgm:prSet/>
      <dgm:spPr/>
      <dgm:t>
        <a:bodyPr/>
        <a:lstStyle/>
        <a:p>
          <a:endParaRPr lang="en-US"/>
        </a:p>
      </dgm:t>
    </dgm:pt>
    <dgm:pt modelId="{CBC0E0F5-938D-46D3-A268-FB6EAAA84864}">
      <dgm:prSet phldrT="[Text]"/>
      <dgm:spPr/>
      <dgm:t>
        <a:bodyPr/>
        <a:lstStyle/>
        <a:p>
          <a:endParaRPr lang="en-US" dirty="0"/>
        </a:p>
      </dgm:t>
    </dgm:pt>
    <dgm:pt modelId="{3D03719B-8DDC-4540-9522-2850CEFF7DA7}" type="parTrans" cxnId="{10318B33-7CA2-4136-9187-2A9E9FDA398A}">
      <dgm:prSet/>
      <dgm:spPr/>
      <dgm:t>
        <a:bodyPr/>
        <a:lstStyle/>
        <a:p>
          <a:endParaRPr lang="en-US"/>
        </a:p>
      </dgm:t>
    </dgm:pt>
    <dgm:pt modelId="{212EE44B-5235-4DC7-83BA-40D9D357BF9F}" type="sibTrans" cxnId="{10318B33-7CA2-4136-9187-2A9E9FDA398A}">
      <dgm:prSet/>
      <dgm:spPr/>
      <dgm:t>
        <a:bodyPr/>
        <a:lstStyle/>
        <a:p>
          <a:endParaRPr lang="en-US"/>
        </a:p>
      </dgm:t>
    </dgm:pt>
    <dgm:pt modelId="{1332526E-A2A5-4ABF-83EE-856915AEA525}">
      <dgm:prSet phldrT="[Text]"/>
      <dgm:spPr/>
      <dgm:t>
        <a:bodyPr/>
        <a:lstStyle/>
        <a:p>
          <a:endParaRPr lang="en-US" dirty="0"/>
        </a:p>
      </dgm:t>
    </dgm:pt>
    <dgm:pt modelId="{4AAA8F84-E9F1-4E01-97B2-76A38B74138F}" type="parTrans" cxnId="{464CBD54-EE1D-4AF5-B8DB-F77DD1DA7556}">
      <dgm:prSet/>
      <dgm:spPr/>
      <dgm:t>
        <a:bodyPr/>
        <a:lstStyle/>
        <a:p>
          <a:endParaRPr lang="en-US"/>
        </a:p>
      </dgm:t>
    </dgm:pt>
    <dgm:pt modelId="{FE60DA7A-36AA-4BB5-A04F-B191BEF7CBDF}" type="sibTrans" cxnId="{464CBD54-EE1D-4AF5-B8DB-F77DD1DA7556}">
      <dgm:prSet/>
      <dgm:spPr/>
      <dgm:t>
        <a:bodyPr/>
        <a:lstStyle/>
        <a:p>
          <a:endParaRPr lang="en-US"/>
        </a:p>
      </dgm:t>
    </dgm:pt>
    <dgm:pt modelId="{82C3D154-9931-40BB-8E1F-08234A5BCF9B}">
      <dgm:prSet phldrT="[Text]"/>
      <dgm:spPr/>
      <dgm:t>
        <a:bodyPr/>
        <a:lstStyle/>
        <a:p>
          <a:endParaRPr lang="en-US" dirty="0"/>
        </a:p>
      </dgm:t>
    </dgm:pt>
    <dgm:pt modelId="{479B62D7-019F-4819-B79C-6E271D0C033A}" type="parTrans" cxnId="{2CAC23AC-DD2D-4900-ACFF-9C9DDDC8FB5B}">
      <dgm:prSet/>
      <dgm:spPr/>
      <dgm:t>
        <a:bodyPr/>
        <a:lstStyle/>
        <a:p>
          <a:endParaRPr lang="en-US"/>
        </a:p>
      </dgm:t>
    </dgm:pt>
    <dgm:pt modelId="{EB2B8946-3A69-403A-AB74-0D6C8E913E9F}" type="sibTrans" cxnId="{2CAC23AC-DD2D-4900-ACFF-9C9DDDC8FB5B}">
      <dgm:prSet/>
      <dgm:spPr/>
      <dgm:t>
        <a:bodyPr/>
        <a:lstStyle/>
        <a:p>
          <a:endParaRPr lang="en-US"/>
        </a:p>
      </dgm:t>
    </dgm:pt>
    <dgm:pt modelId="{4ED783A4-12AC-4EA1-9ADA-2D6ED031B3CF}">
      <dgm:prSet phldrT="[Text]"/>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dgm:t>
        <a:bodyPr/>
        <a:lstStyle/>
        <a:p>
          <a:endParaRPr lang="en-US" dirty="0"/>
        </a:p>
      </dgm:t>
    </dgm:pt>
    <dgm:pt modelId="{24860D9B-F414-49A9-86C5-3BB66A69F189}" type="parTrans" cxnId="{1892EF5C-EA38-4A23-985D-D26F3CEA4555}">
      <dgm:prSet/>
      <dgm:spPr/>
      <dgm:t>
        <a:bodyPr/>
        <a:lstStyle/>
        <a:p>
          <a:endParaRPr lang="en-US"/>
        </a:p>
      </dgm:t>
    </dgm:pt>
    <dgm:pt modelId="{018DEB59-33E7-4431-988C-AC072FFAA1DE}" type="sibTrans" cxnId="{1892EF5C-EA38-4A23-985D-D26F3CEA4555}">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391" custLinFactNeighborY="4860"/>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A9AD1DF6-2EBE-444E-B192-95B12BF313EE}" type="presOf" srcId="{1332526E-A2A5-4ABF-83EE-856915AEA525}" destId="{BE544001-B459-4917-9771-2E188FEA5DF6}" srcOrd="0"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956035BD-AC90-4D92-B862-B30E9FA428A0}" type="presOf" srcId="{31450FA7-78DF-4C10-8DDC-FC7AE70E22B7}" destId="{A6D4CCA4-C53C-4F05-BA39-AB62D4D49967}" srcOrd="0" destOrd="0" presId="urn:microsoft.com/office/officeart/2005/8/layout/chart3"/>
    <dgm:cxn modelId="{2CAC23AC-DD2D-4900-ACFF-9C9DDDC8FB5B}" srcId="{F9557509-5BC1-4E4A-96D8-803B7A4F2E6B}" destId="{82C3D154-9931-40BB-8E1F-08234A5BCF9B}" srcOrd="5" destOrd="0" parTransId="{479B62D7-019F-4819-B79C-6E271D0C033A}" sibTransId="{EB2B8946-3A69-403A-AB74-0D6C8E913E9F}"/>
    <dgm:cxn modelId="{464CBD54-EE1D-4AF5-B8DB-F77DD1DA7556}" srcId="{F9557509-5BC1-4E4A-96D8-803B7A4F2E6B}" destId="{1332526E-A2A5-4ABF-83EE-856915AEA525}" srcOrd="2" destOrd="0" parTransId="{4AAA8F84-E9F1-4E01-97B2-76A38B74138F}" sibTransId="{FE60DA7A-36AA-4BB5-A04F-B191BEF7CBDF}"/>
    <dgm:cxn modelId="{8E0D97C1-75BB-4B97-A832-5E1AA58FB906}" type="presOf" srcId="{F9557509-5BC1-4E4A-96D8-803B7A4F2E6B}" destId="{E8D7E571-1B69-4553-931B-9C71F837AFF1}" srcOrd="0"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ED6B92E2-3616-4B02-9DD9-33CCA0725AAF}" type="presOf" srcId="{A8793DB5-CD17-44B6-B3EE-C361D941EE5B}" destId="{70FF1515-2BB5-4F57-AF7D-2FB03F0C9FEE}" srcOrd="0" destOrd="0" presId="urn:microsoft.com/office/officeart/2005/8/layout/chart3"/>
    <dgm:cxn modelId="{2FC350F5-6265-4A15-A8B7-9EFD997C6EA4}" type="presOf" srcId="{82C3D154-9931-40BB-8E1F-08234A5BCF9B}" destId="{407EF6B5-974D-4F77-A2C4-293FD72EBE79}" srcOrd="0" destOrd="0" presId="urn:microsoft.com/office/officeart/2005/8/layout/chart3"/>
    <dgm:cxn modelId="{B6801B70-7003-4039-BBBB-A68592B94BE1}" type="presOf" srcId="{4ED783A4-12AC-4EA1-9ADA-2D6ED031B3CF}" destId="{CB464710-BD87-4006-A435-1F1F4FD3DAA8}" srcOrd="1" destOrd="0" presId="urn:microsoft.com/office/officeart/2005/8/layout/chart3"/>
    <dgm:cxn modelId="{F2418E2A-1960-4D6F-8B3F-BD4D760EA580}" type="presOf" srcId="{CBC0E0F5-938D-46D3-A268-FB6EAAA84864}" destId="{D8A27DA7-C8B5-4804-8A27-23E18449662B}" srcOrd="0" destOrd="0" presId="urn:microsoft.com/office/officeart/2005/8/layout/chart3"/>
    <dgm:cxn modelId="{C0CC6B08-604F-4EF3-AD23-61A019948CA7}" type="presOf" srcId="{A8793DB5-CD17-44B6-B3EE-C361D941EE5B}" destId="{1924E8FF-9FB7-4724-8466-EB40D4973D25}" srcOrd="1" destOrd="0" presId="urn:microsoft.com/office/officeart/2005/8/layout/chart3"/>
    <dgm:cxn modelId="{2B6924BE-7206-4C78-AB89-D7C45AC7EC65}" type="presOf" srcId="{1332526E-A2A5-4ABF-83EE-856915AEA525}" destId="{0E3B1684-5843-48CC-8EE5-1003A7CD23A2}" srcOrd="1" destOrd="0" presId="urn:microsoft.com/office/officeart/2005/8/layout/chart3"/>
    <dgm:cxn modelId="{F49E7721-B25D-4029-9678-0372C774AC57}" type="presOf" srcId="{CBC0E0F5-938D-46D3-A268-FB6EAAA84864}" destId="{A1C5005E-0DC7-47FF-A7F7-38A46AED8C08}" srcOrd="1"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AE130160-7DF4-423B-86CB-5292DDDE0965}" type="presOf" srcId="{82C3D154-9931-40BB-8E1F-08234A5BCF9B}" destId="{52D7CA66-9C3E-496F-9AD1-90177EB6AA2F}" srcOrd="1" destOrd="0" presId="urn:microsoft.com/office/officeart/2005/8/layout/chart3"/>
    <dgm:cxn modelId="{6D920A7B-4DE6-4D69-AC0E-4B098D10A7A3}" type="presOf" srcId="{31450FA7-78DF-4C10-8DDC-FC7AE70E22B7}" destId="{177E0B9A-BEDE-45F4-B3C0-2AFA2B06C85E}" srcOrd="1"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89F2FC19-13DA-4268-BD55-C7A7EDFE5464}" type="presOf" srcId="{4ED783A4-12AC-4EA1-9ADA-2D6ED031B3CF}" destId="{96A2ABAB-D0C6-4681-AE89-C571B45A61E2}" srcOrd="0" destOrd="0" presId="urn:microsoft.com/office/officeart/2005/8/layout/chart3"/>
    <dgm:cxn modelId="{D295A5E5-38F4-42B4-8D1D-A8301145A321}" type="presParOf" srcId="{E8D7E571-1B69-4553-931B-9C71F837AFF1}" destId="{A6D4CCA4-C53C-4F05-BA39-AB62D4D49967}" srcOrd="0" destOrd="0" presId="urn:microsoft.com/office/officeart/2005/8/layout/chart3"/>
    <dgm:cxn modelId="{68543A77-31D5-4F9E-8CCE-06BC2231EA0D}" type="presParOf" srcId="{E8D7E571-1B69-4553-931B-9C71F837AFF1}" destId="{177E0B9A-BEDE-45F4-B3C0-2AFA2B06C85E}" srcOrd="1" destOrd="0" presId="urn:microsoft.com/office/officeart/2005/8/layout/chart3"/>
    <dgm:cxn modelId="{B1A0949F-7E7B-4D97-8113-5791D127FF2E}" type="presParOf" srcId="{E8D7E571-1B69-4553-931B-9C71F837AFF1}" destId="{D8A27DA7-C8B5-4804-8A27-23E18449662B}" srcOrd="2" destOrd="0" presId="urn:microsoft.com/office/officeart/2005/8/layout/chart3"/>
    <dgm:cxn modelId="{AF8C8B18-BF26-4B19-A99C-418B6E8DDBAA}" type="presParOf" srcId="{E8D7E571-1B69-4553-931B-9C71F837AFF1}" destId="{A1C5005E-0DC7-47FF-A7F7-38A46AED8C08}" srcOrd="3" destOrd="0" presId="urn:microsoft.com/office/officeart/2005/8/layout/chart3"/>
    <dgm:cxn modelId="{59CF1C75-9A55-4A96-8650-D313116874CA}" type="presParOf" srcId="{E8D7E571-1B69-4553-931B-9C71F837AFF1}" destId="{BE544001-B459-4917-9771-2E188FEA5DF6}" srcOrd="4" destOrd="0" presId="urn:microsoft.com/office/officeart/2005/8/layout/chart3"/>
    <dgm:cxn modelId="{849FB686-14A7-416D-98B9-0064741A1E7D}" type="presParOf" srcId="{E8D7E571-1B69-4553-931B-9C71F837AFF1}" destId="{0E3B1684-5843-48CC-8EE5-1003A7CD23A2}" srcOrd="5" destOrd="0" presId="urn:microsoft.com/office/officeart/2005/8/layout/chart3"/>
    <dgm:cxn modelId="{788370CD-717A-42CB-8B7A-F1A2FA7B1BF4}" type="presParOf" srcId="{E8D7E571-1B69-4553-931B-9C71F837AFF1}" destId="{96A2ABAB-D0C6-4681-AE89-C571B45A61E2}" srcOrd="6" destOrd="0" presId="urn:microsoft.com/office/officeart/2005/8/layout/chart3"/>
    <dgm:cxn modelId="{B83942A1-7C41-4399-A04E-A17BC3136560}" type="presParOf" srcId="{E8D7E571-1B69-4553-931B-9C71F837AFF1}" destId="{CB464710-BD87-4006-A435-1F1F4FD3DAA8}" srcOrd="7" destOrd="0" presId="urn:microsoft.com/office/officeart/2005/8/layout/chart3"/>
    <dgm:cxn modelId="{83FDD1DF-885A-42E4-BF33-C15DD96E063B}" type="presParOf" srcId="{E8D7E571-1B69-4553-931B-9C71F837AFF1}" destId="{70FF1515-2BB5-4F57-AF7D-2FB03F0C9FEE}" srcOrd="8" destOrd="0" presId="urn:microsoft.com/office/officeart/2005/8/layout/chart3"/>
    <dgm:cxn modelId="{F1FB657C-7D39-43B8-A069-6F832D01B654}" type="presParOf" srcId="{E8D7E571-1B69-4553-931B-9C71F837AFF1}" destId="{1924E8FF-9FB7-4724-8466-EB40D4973D25}" srcOrd="9" destOrd="0" presId="urn:microsoft.com/office/officeart/2005/8/layout/chart3"/>
    <dgm:cxn modelId="{C708A591-A409-4D5C-AFFA-DA174611A393}" type="presParOf" srcId="{E8D7E571-1B69-4553-931B-9C71F837AFF1}" destId="{407EF6B5-974D-4F77-A2C4-293FD72EBE79}" srcOrd="10" destOrd="0" presId="urn:microsoft.com/office/officeart/2005/8/layout/chart3"/>
    <dgm:cxn modelId="{40A1F3A3-2128-411E-A0C8-DBAA1D1748F8}"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AE389B-BA2C-4AB6-8E4D-9DBC9FD6733D}" type="doc">
      <dgm:prSet loTypeId="urn:microsoft.com/office/officeart/2005/8/layout/hierarchy4" loCatId="relationship" qsTypeId="urn:microsoft.com/office/officeart/2005/8/quickstyle/simple5" qsCatId="simple" csTypeId="urn:microsoft.com/office/officeart/2005/8/colors/colorful1" csCatId="colorful" phldr="1"/>
      <dgm:spPr/>
      <dgm:t>
        <a:bodyPr/>
        <a:lstStyle/>
        <a:p>
          <a:endParaRPr lang="en-US"/>
        </a:p>
      </dgm:t>
    </dgm:pt>
    <dgm:pt modelId="{55D0ADDF-C3D7-4729-A5A4-61215E1A65AE}">
      <dgm:prSet phldrT="[Text]"/>
      <dgm:spPr/>
      <dgm:t>
        <a:bodyPr/>
        <a:lstStyle/>
        <a:p>
          <a:r>
            <a:rPr lang="en-US" dirty="0" err="1" smtClean="0"/>
            <a:t>Controles</a:t>
          </a:r>
          <a:r>
            <a:rPr lang="en-US" dirty="0" smtClean="0"/>
            <a:t> de Layout </a:t>
          </a:r>
          <a:r>
            <a:rPr lang="en-US" dirty="0" err="1" smtClean="0"/>
            <a:t>en</a:t>
          </a:r>
          <a:r>
            <a:rPr lang="en-US" dirty="0" smtClean="0"/>
            <a:t> Windows XAML</a:t>
          </a:r>
          <a:endParaRPr lang="en-US" dirty="0"/>
        </a:p>
      </dgm:t>
    </dgm:pt>
    <dgm:pt modelId="{9731E409-C6FA-482A-B791-11257A2696E2}" type="parTrans" cxnId="{4C4FCB02-9DAA-4F8E-9C45-5B2E41499354}">
      <dgm:prSet/>
      <dgm:spPr/>
      <dgm:t>
        <a:bodyPr/>
        <a:lstStyle/>
        <a:p>
          <a:endParaRPr lang="en-US"/>
        </a:p>
      </dgm:t>
    </dgm:pt>
    <dgm:pt modelId="{C84CC4AB-0531-4621-9FAD-D31DC3CC520F}" type="sibTrans" cxnId="{4C4FCB02-9DAA-4F8E-9C45-5B2E41499354}">
      <dgm:prSet/>
      <dgm:spPr/>
      <dgm:t>
        <a:bodyPr/>
        <a:lstStyle/>
        <a:p>
          <a:endParaRPr lang="en-US"/>
        </a:p>
      </dgm:t>
    </dgm:pt>
    <dgm:pt modelId="{3F8F509E-665C-49B4-AC08-6F723636BD6C}">
      <dgm:prSet phldrT="[Text]"/>
      <dgm:spPr/>
      <dgm:t>
        <a:bodyPr/>
        <a:lstStyle/>
        <a:p>
          <a:r>
            <a:rPr lang="en-US" dirty="0" smtClean="0"/>
            <a:t>Stack Panel</a:t>
          </a:r>
          <a:endParaRPr lang="en-US" dirty="0"/>
        </a:p>
      </dgm:t>
    </dgm:pt>
    <dgm:pt modelId="{46D62BD4-1436-4D22-85E5-B2B5FB6F349C}" type="parTrans" cxnId="{859A1029-75EB-4D44-8C9D-E60B614C0C08}">
      <dgm:prSet/>
      <dgm:spPr/>
      <dgm:t>
        <a:bodyPr/>
        <a:lstStyle/>
        <a:p>
          <a:endParaRPr lang="en-US"/>
        </a:p>
      </dgm:t>
    </dgm:pt>
    <dgm:pt modelId="{AB9BA9CF-99B0-4716-94BE-939D7745274F}" type="sibTrans" cxnId="{859A1029-75EB-4D44-8C9D-E60B614C0C08}">
      <dgm:prSet/>
      <dgm:spPr/>
      <dgm:t>
        <a:bodyPr/>
        <a:lstStyle/>
        <a:p>
          <a:endParaRPr lang="en-US"/>
        </a:p>
      </dgm:t>
    </dgm:pt>
    <dgm:pt modelId="{3EDEF2B6-0A4F-4D76-AAE4-5F07E2252013}">
      <dgm:prSet phldrT="[Text]"/>
      <dgm:spPr/>
      <dgm:t>
        <a:bodyPr/>
        <a:lstStyle/>
        <a:p>
          <a:r>
            <a:rPr lang="en-US" dirty="0" smtClean="0"/>
            <a:t>Canvas</a:t>
          </a:r>
          <a:endParaRPr lang="en-US" dirty="0"/>
        </a:p>
      </dgm:t>
    </dgm:pt>
    <dgm:pt modelId="{F45E065F-6108-4B41-B48C-CF17A4697B15}" type="parTrans" cxnId="{960ACA3B-04E2-48F8-9C70-94CE0FAEA1DB}">
      <dgm:prSet/>
      <dgm:spPr/>
      <dgm:t>
        <a:bodyPr/>
        <a:lstStyle/>
        <a:p>
          <a:endParaRPr lang="en-US"/>
        </a:p>
      </dgm:t>
    </dgm:pt>
    <dgm:pt modelId="{FB36665D-CC10-4694-B5F2-721802F28832}" type="sibTrans" cxnId="{960ACA3B-04E2-48F8-9C70-94CE0FAEA1DB}">
      <dgm:prSet/>
      <dgm:spPr/>
      <dgm:t>
        <a:bodyPr/>
        <a:lstStyle/>
        <a:p>
          <a:endParaRPr lang="en-US"/>
        </a:p>
      </dgm:t>
    </dgm:pt>
    <dgm:pt modelId="{293CB2EC-0734-4D4B-B1FE-E4138F2F4D46}">
      <dgm:prSet phldrT="[Text]"/>
      <dgm:spPr/>
      <dgm:t>
        <a:bodyPr/>
        <a:lstStyle/>
        <a:p>
          <a:r>
            <a:rPr lang="en-US" dirty="0" smtClean="0"/>
            <a:t>Scroll Viewer</a:t>
          </a:r>
          <a:endParaRPr lang="en-US" dirty="0"/>
        </a:p>
      </dgm:t>
    </dgm:pt>
    <dgm:pt modelId="{2CA7BAD5-622D-4505-A510-3395C4B148EF}" type="parTrans" cxnId="{7EC56F4D-BDD7-46BE-992B-E80E591564A8}">
      <dgm:prSet/>
      <dgm:spPr/>
      <dgm:t>
        <a:bodyPr/>
        <a:lstStyle/>
        <a:p>
          <a:endParaRPr lang="en-US"/>
        </a:p>
      </dgm:t>
    </dgm:pt>
    <dgm:pt modelId="{2CA57615-86A6-4227-AB00-A5F4FAD64924}" type="sibTrans" cxnId="{7EC56F4D-BDD7-46BE-992B-E80E591564A8}">
      <dgm:prSet/>
      <dgm:spPr/>
      <dgm:t>
        <a:bodyPr/>
        <a:lstStyle/>
        <a:p>
          <a:endParaRPr lang="en-US"/>
        </a:p>
      </dgm:t>
    </dgm:pt>
    <dgm:pt modelId="{D7570987-1B44-4822-9D46-4F97B1EC1F20}">
      <dgm:prSet phldrT="[Text]"/>
      <dgm:spPr/>
      <dgm:t>
        <a:bodyPr/>
        <a:lstStyle/>
        <a:p>
          <a:r>
            <a:rPr lang="en-US" dirty="0" smtClean="0"/>
            <a:t>Border</a:t>
          </a:r>
          <a:endParaRPr lang="en-US" dirty="0"/>
        </a:p>
      </dgm:t>
    </dgm:pt>
    <dgm:pt modelId="{4D1530FB-961E-4944-B948-862C0207110A}" type="parTrans" cxnId="{C314CAA4-1B2C-4011-A492-BB6F7B77BBC5}">
      <dgm:prSet/>
      <dgm:spPr/>
      <dgm:t>
        <a:bodyPr/>
        <a:lstStyle/>
        <a:p>
          <a:endParaRPr lang="en-US"/>
        </a:p>
      </dgm:t>
    </dgm:pt>
    <dgm:pt modelId="{05D3698B-4160-4303-91AB-7669FD6CB7C8}" type="sibTrans" cxnId="{C314CAA4-1B2C-4011-A492-BB6F7B77BBC5}">
      <dgm:prSet/>
      <dgm:spPr/>
      <dgm:t>
        <a:bodyPr/>
        <a:lstStyle/>
        <a:p>
          <a:endParaRPr lang="en-US"/>
        </a:p>
      </dgm:t>
    </dgm:pt>
    <dgm:pt modelId="{B152B915-BDC0-4525-9564-3596234519CD}">
      <dgm:prSet phldrT="[Text]"/>
      <dgm:spPr/>
      <dgm:t>
        <a:bodyPr/>
        <a:lstStyle/>
        <a:p>
          <a:r>
            <a:rPr lang="en-US" dirty="0" smtClean="0"/>
            <a:t>Grid</a:t>
          </a:r>
          <a:endParaRPr lang="en-US" dirty="0"/>
        </a:p>
      </dgm:t>
    </dgm:pt>
    <dgm:pt modelId="{5F46E22A-9E61-40F1-8D0C-51AAB787751F}" type="parTrans" cxnId="{844BC796-DA01-469B-97B4-D9A1A519FA76}">
      <dgm:prSet/>
      <dgm:spPr/>
      <dgm:t>
        <a:bodyPr/>
        <a:lstStyle/>
        <a:p>
          <a:endParaRPr lang="en-US"/>
        </a:p>
      </dgm:t>
    </dgm:pt>
    <dgm:pt modelId="{03DF7CC0-8205-41FD-BA8E-666DF20195F9}" type="sibTrans" cxnId="{844BC796-DA01-469B-97B4-D9A1A519FA76}">
      <dgm:prSet/>
      <dgm:spPr/>
      <dgm:t>
        <a:bodyPr/>
        <a:lstStyle/>
        <a:p>
          <a:endParaRPr lang="en-US"/>
        </a:p>
      </dgm:t>
    </dgm:pt>
    <dgm:pt modelId="{056D7D5F-C807-497B-BF92-8D325A8EE3F3}">
      <dgm:prSet phldrT="[Text]"/>
      <dgm:spPr/>
      <dgm:t>
        <a:bodyPr/>
        <a:lstStyle/>
        <a:p>
          <a:r>
            <a:rPr lang="en-US" dirty="0" smtClean="0"/>
            <a:t>View Box</a:t>
          </a:r>
          <a:endParaRPr lang="en-US" dirty="0"/>
        </a:p>
      </dgm:t>
    </dgm:pt>
    <dgm:pt modelId="{4766B26E-4CE3-45EB-BA97-B648AC1B8ABC}" type="parTrans" cxnId="{B4CD558D-6412-4285-B927-CE8063D7F3FA}">
      <dgm:prSet/>
      <dgm:spPr/>
      <dgm:t>
        <a:bodyPr/>
        <a:lstStyle/>
        <a:p>
          <a:endParaRPr lang="en-US"/>
        </a:p>
      </dgm:t>
    </dgm:pt>
    <dgm:pt modelId="{521CB897-8DC5-44BA-AF1C-39679F3C15D0}" type="sibTrans" cxnId="{B4CD558D-6412-4285-B927-CE8063D7F3FA}">
      <dgm:prSet/>
      <dgm:spPr/>
      <dgm:t>
        <a:bodyPr/>
        <a:lstStyle/>
        <a:p>
          <a:endParaRPr lang="en-US"/>
        </a:p>
      </dgm:t>
    </dgm:pt>
    <dgm:pt modelId="{9F978B36-50A9-4789-AF4F-12D2CE3297EC}">
      <dgm:prSet phldrT="[Text]">
        <dgm:style>
          <a:lnRef idx="1">
            <a:schemeClr val="accent3"/>
          </a:lnRef>
          <a:fillRef idx="3">
            <a:schemeClr val="accent3"/>
          </a:fillRef>
          <a:effectRef idx="2">
            <a:schemeClr val="accent3"/>
          </a:effectRef>
          <a:fontRef idx="minor">
            <a:schemeClr val="lt1"/>
          </a:fontRef>
        </dgm:style>
      </dgm:prSet>
      <dgm:spPr>
        <a:solidFill>
          <a:schemeClr val="accent3"/>
        </a:solidFill>
      </dgm:spPr>
      <dgm:t>
        <a:bodyPr/>
        <a:lstStyle/>
        <a:p>
          <a:r>
            <a:rPr lang="en-US" b="1" dirty="0" smtClean="0">
              <a:latin typeface="+mj-lt"/>
            </a:rPr>
            <a:t>Relative Panel</a:t>
          </a:r>
          <a:endParaRPr lang="en-US" b="1" dirty="0">
            <a:latin typeface="+mj-lt"/>
          </a:endParaRPr>
        </a:p>
      </dgm:t>
    </dgm:pt>
    <dgm:pt modelId="{F405699C-0748-40E7-B826-F5FAAA2BFBE6}" type="parTrans" cxnId="{90756CEC-11A7-4600-BCD5-4C154AEF5B68}">
      <dgm:prSet/>
      <dgm:spPr/>
      <dgm:t>
        <a:bodyPr/>
        <a:lstStyle/>
        <a:p>
          <a:endParaRPr lang="en-US"/>
        </a:p>
      </dgm:t>
    </dgm:pt>
    <dgm:pt modelId="{7A919354-7E44-4001-B269-C8D06FC3650A}" type="sibTrans" cxnId="{90756CEC-11A7-4600-BCD5-4C154AEF5B68}">
      <dgm:prSet/>
      <dgm:spPr/>
      <dgm:t>
        <a:bodyPr/>
        <a:lstStyle/>
        <a:p>
          <a:endParaRPr lang="en-US"/>
        </a:p>
      </dgm:t>
    </dgm:pt>
    <dgm:pt modelId="{9C896058-192A-467E-AFA5-C9CD6CA225AC}">
      <dgm:prSet phldrT="[Text]"/>
      <dgm:spPr/>
      <dgm:t>
        <a:bodyPr/>
        <a:lstStyle/>
        <a:p>
          <a:r>
            <a:rPr lang="en-US" dirty="0" smtClean="0"/>
            <a:t>Wrap Grid</a:t>
          </a:r>
          <a:endParaRPr lang="en-US" dirty="0"/>
        </a:p>
      </dgm:t>
    </dgm:pt>
    <dgm:pt modelId="{0EC5A596-7C4C-48D5-B985-F6752EAE397B}" type="parTrans" cxnId="{6BBCCE8A-746A-4143-9756-670723E8C745}">
      <dgm:prSet/>
      <dgm:spPr/>
      <dgm:t>
        <a:bodyPr/>
        <a:lstStyle/>
        <a:p>
          <a:endParaRPr lang="en-US"/>
        </a:p>
      </dgm:t>
    </dgm:pt>
    <dgm:pt modelId="{D9B6E27D-8C94-478B-B810-6A740E93C625}" type="sibTrans" cxnId="{6BBCCE8A-746A-4143-9756-670723E8C745}">
      <dgm:prSet/>
      <dgm:spPr/>
      <dgm:t>
        <a:bodyPr/>
        <a:lstStyle/>
        <a:p>
          <a:endParaRPr lang="en-US"/>
        </a:p>
      </dgm:t>
    </dgm:pt>
    <dgm:pt modelId="{4041DA89-DC6D-4CF1-9A5A-3D2C4576D46C}" type="pres">
      <dgm:prSet presAssocID="{C8AE389B-BA2C-4AB6-8E4D-9DBC9FD6733D}" presName="Name0" presStyleCnt="0">
        <dgm:presLayoutVars>
          <dgm:chPref val="1"/>
          <dgm:dir/>
          <dgm:animOne val="branch"/>
          <dgm:animLvl val="lvl"/>
          <dgm:resizeHandles/>
        </dgm:presLayoutVars>
      </dgm:prSet>
      <dgm:spPr/>
      <dgm:t>
        <a:bodyPr/>
        <a:lstStyle/>
        <a:p>
          <a:endParaRPr lang="en-US"/>
        </a:p>
      </dgm:t>
    </dgm:pt>
    <dgm:pt modelId="{58441A2E-843E-4ED4-ABB1-7152B16C3548}" type="pres">
      <dgm:prSet presAssocID="{55D0ADDF-C3D7-4729-A5A4-61215E1A65AE}" presName="vertOne" presStyleCnt="0"/>
      <dgm:spPr/>
    </dgm:pt>
    <dgm:pt modelId="{D960B4FA-BDEC-44AA-9FBB-A309F7A8D631}" type="pres">
      <dgm:prSet presAssocID="{55D0ADDF-C3D7-4729-A5A4-61215E1A65AE}" presName="txOne" presStyleLbl="node0" presStyleIdx="0" presStyleCnt="1">
        <dgm:presLayoutVars>
          <dgm:chPref val="3"/>
        </dgm:presLayoutVars>
      </dgm:prSet>
      <dgm:spPr/>
      <dgm:t>
        <a:bodyPr/>
        <a:lstStyle/>
        <a:p>
          <a:endParaRPr lang="en-US"/>
        </a:p>
      </dgm:t>
    </dgm:pt>
    <dgm:pt modelId="{7B529DA0-D8A1-4301-91DF-8F6BA7520ED3}" type="pres">
      <dgm:prSet presAssocID="{55D0ADDF-C3D7-4729-A5A4-61215E1A65AE}" presName="parTransOne" presStyleCnt="0"/>
      <dgm:spPr/>
    </dgm:pt>
    <dgm:pt modelId="{D9AB2733-0438-4F78-B5C1-9B3CDD8E0D59}" type="pres">
      <dgm:prSet presAssocID="{55D0ADDF-C3D7-4729-A5A4-61215E1A65AE}" presName="horzOne" presStyleCnt="0"/>
      <dgm:spPr/>
    </dgm:pt>
    <dgm:pt modelId="{B3F73952-7BA2-4064-BCA1-0D0826711C64}" type="pres">
      <dgm:prSet presAssocID="{B152B915-BDC0-4525-9564-3596234519CD}" presName="vertTwo" presStyleCnt="0"/>
      <dgm:spPr/>
    </dgm:pt>
    <dgm:pt modelId="{577114E9-6F00-4743-A7EC-F75A87358EE9}" type="pres">
      <dgm:prSet presAssocID="{B152B915-BDC0-4525-9564-3596234519CD}" presName="txTwo" presStyleLbl="node2" presStyleIdx="0" presStyleCnt="8">
        <dgm:presLayoutVars>
          <dgm:chPref val="3"/>
        </dgm:presLayoutVars>
      </dgm:prSet>
      <dgm:spPr/>
      <dgm:t>
        <a:bodyPr/>
        <a:lstStyle/>
        <a:p>
          <a:endParaRPr lang="en-US"/>
        </a:p>
      </dgm:t>
    </dgm:pt>
    <dgm:pt modelId="{4198DC07-8512-49FD-8448-5571410E2227}" type="pres">
      <dgm:prSet presAssocID="{B152B915-BDC0-4525-9564-3596234519CD}" presName="horzTwo" presStyleCnt="0"/>
      <dgm:spPr/>
    </dgm:pt>
    <dgm:pt modelId="{C3CEDB45-4458-4FC6-8BCB-B9C2238174FB}" type="pres">
      <dgm:prSet presAssocID="{03DF7CC0-8205-41FD-BA8E-666DF20195F9}" presName="sibSpaceTwo" presStyleCnt="0"/>
      <dgm:spPr/>
    </dgm:pt>
    <dgm:pt modelId="{CEB90A9B-CF81-4DA0-8617-F4E9346B44DB}" type="pres">
      <dgm:prSet presAssocID="{3F8F509E-665C-49B4-AC08-6F723636BD6C}" presName="vertTwo" presStyleCnt="0"/>
      <dgm:spPr/>
    </dgm:pt>
    <dgm:pt modelId="{50243EFA-2D63-42B5-BFC0-01C3B6192E33}" type="pres">
      <dgm:prSet presAssocID="{3F8F509E-665C-49B4-AC08-6F723636BD6C}" presName="txTwo" presStyleLbl="node2" presStyleIdx="1" presStyleCnt="8">
        <dgm:presLayoutVars>
          <dgm:chPref val="3"/>
        </dgm:presLayoutVars>
      </dgm:prSet>
      <dgm:spPr/>
      <dgm:t>
        <a:bodyPr/>
        <a:lstStyle/>
        <a:p>
          <a:endParaRPr lang="en-US"/>
        </a:p>
      </dgm:t>
    </dgm:pt>
    <dgm:pt modelId="{1A5510A7-B84B-4493-BB9C-1F1487FFE8EC}" type="pres">
      <dgm:prSet presAssocID="{3F8F509E-665C-49B4-AC08-6F723636BD6C}" presName="horzTwo" presStyleCnt="0"/>
      <dgm:spPr/>
    </dgm:pt>
    <dgm:pt modelId="{E6FF17FA-3106-40F9-9123-DC0AFDB627E5}" type="pres">
      <dgm:prSet presAssocID="{AB9BA9CF-99B0-4716-94BE-939D7745274F}" presName="sibSpaceTwo" presStyleCnt="0"/>
      <dgm:spPr/>
    </dgm:pt>
    <dgm:pt modelId="{9A066132-3D3E-4B06-A2F6-7C967228B9C5}" type="pres">
      <dgm:prSet presAssocID="{3EDEF2B6-0A4F-4D76-AAE4-5F07E2252013}" presName="vertTwo" presStyleCnt="0"/>
      <dgm:spPr/>
    </dgm:pt>
    <dgm:pt modelId="{93C2F9FA-1671-4D54-BE9B-C8CAB3EB9ACC}" type="pres">
      <dgm:prSet presAssocID="{3EDEF2B6-0A4F-4D76-AAE4-5F07E2252013}" presName="txTwo" presStyleLbl="node2" presStyleIdx="2" presStyleCnt="8">
        <dgm:presLayoutVars>
          <dgm:chPref val="3"/>
        </dgm:presLayoutVars>
      </dgm:prSet>
      <dgm:spPr/>
      <dgm:t>
        <a:bodyPr/>
        <a:lstStyle/>
        <a:p>
          <a:endParaRPr lang="en-US"/>
        </a:p>
      </dgm:t>
    </dgm:pt>
    <dgm:pt modelId="{39A2E45F-500C-4F0E-BBF0-5EEE5FA83B8C}" type="pres">
      <dgm:prSet presAssocID="{3EDEF2B6-0A4F-4D76-AAE4-5F07E2252013}" presName="horzTwo" presStyleCnt="0"/>
      <dgm:spPr/>
    </dgm:pt>
    <dgm:pt modelId="{20F9BE2D-DEE1-4B95-889E-E389E544325C}" type="pres">
      <dgm:prSet presAssocID="{FB36665D-CC10-4694-B5F2-721802F28832}" presName="sibSpaceTwo" presStyleCnt="0"/>
      <dgm:spPr/>
    </dgm:pt>
    <dgm:pt modelId="{3202BFA9-4CE6-4F02-A572-50E34584309F}" type="pres">
      <dgm:prSet presAssocID="{293CB2EC-0734-4D4B-B1FE-E4138F2F4D46}" presName="vertTwo" presStyleCnt="0"/>
      <dgm:spPr/>
    </dgm:pt>
    <dgm:pt modelId="{E4BB96ED-D27D-4536-AF66-F735CD4F3E67}" type="pres">
      <dgm:prSet presAssocID="{293CB2EC-0734-4D4B-B1FE-E4138F2F4D46}" presName="txTwo" presStyleLbl="node2" presStyleIdx="3" presStyleCnt="8">
        <dgm:presLayoutVars>
          <dgm:chPref val="3"/>
        </dgm:presLayoutVars>
      </dgm:prSet>
      <dgm:spPr/>
      <dgm:t>
        <a:bodyPr/>
        <a:lstStyle/>
        <a:p>
          <a:endParaRPr lang="en-US"/>
        </a:p>
      </dgm:t>
    </dgm:pt>
    <dgm:pt modelId="{879C4120-B3DF-4ABE-A945-2B49ED317434}" type="pres">
      <dgm:prSet presAssocID="{293CB2EC-0734-4D4B-B1FE-E4138F2F4D46}" presName="horzTwo" presStyleCnt="0"/>
      <dgm:spPr/>
    </dgm:pt>
    <dgm:pt modelId="{F9F81F29-01B9-4621-A1F5-07D2A5735349}" type="pres">
      <dgm:prSet presAssocID="{2CA57615-86A6-4227-AB00-A5F4FAD64924}" presName="sibSpaceTwo" presStyleCnt="0"/>
      <dgm:spPr/>
    </dgm:pt>
    <dgm:pt modelId="{7E0CEEB8-8419-4E76-9D21-C305FF07AF0E}" type="pres">
      <dgm:prSet presAssocID="{D7570987-1B44-4822-9D46-4F97B1EC1F20}" presName="vertTwo" presStyleCnt="0"/>
      <dgm:spPr/>
    </dgm:pt>
    <dgm:pt modelId="{B141EA56-C018-4FC5-8FAD-5C061E0E1EBE}" type="pres">
      <dgm:prSet presAssocID="{D7570987-1B44-4822-9D46-4F97B1EC1F20}" presName="txTwo" presStyleLbl="node2" presStyleIdx="4" presStyleCnt="8">
        <dgm:presLayoutVars>
          <dgm:chPref val="3"/>
        </dgm:presLayoutVars>
      </dgm:prSet>
      <dgm:spPr/>
      <dgm:t>
        <a:bodyPr/>
        <a:lstStyle/>
        <a:p>
          <a:endParaRPr lang="en-US"/>
        </a:p>
      </dgm:t>
    </dgm:pt>
    <dgm:pt modelId="{9C7F6360-9FBA-4661-BD98-6D14424AA213}" type="pres">
      <dgm:prSet presAssocID="{D7570987-1B44-4822-9D46-4F97B1EC1F20}" presName="horzTwo" presStyleCnt="0"/>
      <dgm:spPr/>
    </dgm:pt>
    <dgm:pt modelId="{ED16830C-4644-4E11-9062-32E27835F8A3}" type="pres">
      <dgm:prSet presAssocID="{05D3698B-4160-4303-91AB-7669FD6CB7C8}" presName="sibSpaceTwo" presStyleCnt="0"/>
      <dgm:spPr/>
    </dgm:pt>
    <dgm:pt modelId="{ADD51682-56CB-4AA2-8CDF-E5AFF759ABDB}" type="pres">
      <dgm:prSet presAssocID="{056D7D5F-C807-497B-BF92-8D325A8EE3F3}" presName="vertTwo" presStyleCnt="0"/>
      <dgm:spPr/>
    </dgm:pt>
    <dgm:pt modelId="{562B9128-11F1-4FDA-B116-B5D3E91AABA2}" type="pres">
      <dgm:prSet presAssocID="{056D7D5F-C807-497B-BF92-8D325A8EE3F3}" presName="txTwo" presStyleLbl="node2" presStyleIdx="5" presStyleCnt="8">
        <dgm:presLayoutVars>
          <dgm:chPref val="3"/>
        </dgm:presLayoutVars>
      </dgm:prSet>
      <dgm:spPr/>
      <dgm:t>
        <a:bodyPr/>
        <a:lstStyle/>
        <a:p>
          <a:endParaRPr lang="en-US"/>
        </a:p>
      </dgm:t>
    </dgm:pt>
    <dgm:pt modelId="{E458D73D-CC93-4740-B19A-2A4FB2D97C3E}" type="pres">
      <dgm:prSet presAssocID="{056D7D5F-C807-497B-BF92-8D325A8EE3F3}" presName="horzTwo" presStyleCnt="0"/>
      <dgm:spPr/>
    </dgm:pt>
    <dgm:pt modelId="{C896A789-8573-4BEA-B729-421553A86383}" type="pres">
      <dgm:prSet presAssocID="{521CB897-8DC5-44BA-AF1C-39679F3C15D0}" presName="sibSpaceTwo" presStyleCnt="0"/>
      <dgm:spPr/>
    </dgm:pt>
    <dgm:pt modelId="{53CDEBF0-53DA-4ADD-AA15-B398223390C4}" type="pres">
      <dgm:prSet presAssocID="{9C896058-192A-467E-AFA5-C9CD6CA225AC}" presName="vertTwo" presStyleCnt="0"/>
      <dgm:spPr/>
    </dgm:pt>
    <dgm:pt modelId="{2D74ED2E-69FE-447C-B420-A7D1AB4BE1E6}" type="pres">
      <dgm:prSet presAssocID="{9C896058-192A-467E-AFA5-C9CD6CA225AC}" presName="txTwo" presStyleLbl="node2" presStyleIdx="6" presStyleCnt="8">
        <dgm:presLayoutVars>
          <dgm:chPref val="3"/>
        </dgm:presLayoutVars>
      </dgm:prSet>
      <dgm:spPr/>
      <dgm:t>
        <a:bodyPr/>
        <a:lstStyle/>
        <a:p>
          <a:endParaRPr lang="en-US"/>
        </a:p>
      </dgm:t>
    </dgm:pt>
    <dgm:pt modelId="{9F94B6DC-58EB-43F0-BC56-2913BA30A28D}" type="pres">
      <dgm:prSet presAssocID="{9C896058-192A-467E-AFA5-C9CD6CA225AC}" presName="horzTwo" presStyleCnt="0"/>
      <dgm:spPr/>
    </dgm:pt>
    <dgm:pt modelId="{18F9189E-56FA-4DE5-B240-D80B217FCA09}" type="pres">
      <dgm:prSet presAssocID="{D9B6E27D-8C94-478B-B810-6A740E93C625}" presName="sibSpaceTwo" presStyleCnt="0"/>
      <dgm:spPr/>
    </dgm:pt>
    <dgm:pt modelId="{B748ED3F-D5FE-41EE-A18F-DF5A23891FCD}" type="pres">
      <dgm:prSet presAssocID="{9F978B36-50A9-4789-AF4F-12D2CE3297EC}" presName="vertTwo" presStyleCnt="0"/>
      <dgm:spPr/>
    </dgm:pt>
    <dgm:pt modelId="{7826FE91-1475-4926-A9F9-FDA4A5E19E09}" type="pres">
      <dgm:prSet presAssocID="{9F978B36-50A9-4789-AF4F-12D2CE3297EC}" presName="txTwo" presStyleLbl="node2" presStyleIdx="7" presStyleCnt="8">
        <dgm:presLayoutVars>
          <dgm:chPref val="3"/>
        </dgm:presLayoutVars>
      </dgm:prSet>
      <dgm:spPr>
        <a:prstGeom prst="snipRoundRect">
          <a:avLst/>
        </a:prstGeom>
      </dgm:spPr>
      <dgm:t>
        <a:bodyPr/>
        <a:lstStyle/>
        <a:p>
          <a:endParaRPr lang="en-US"/>
        </a:p>
      </dgm:t>
    </dgm:pt>
    <dgm:pt modelId="{6DEEF58F-FA88-46AA-9EDF-353E1496636C}" type="pres">
      <dgm:prSet presAssocID="{9F978B36-50A9-4789-AF4F-12D2CE3297EC}" presName="horzTwo" presStyleCnt="0"/>
      <dgm:spPr/>
    </dgm:pt>
  </dgm:ptLst>
  <dgm:cxnLst>
    <dgm:cxn modelId="{B1FDBBF9-1116-430B-8D7A-6782A312AA0B}" type="presOf" srcId="{3F8F509E-665C-49B4-AC08-6F723636BD6C}" destId="{50243EFA-2D63-42B5-BFC0-01C3B6192E33}" srcOrd="0" destOrd="0" presId="urn:microsoft.com/office/officeart/2005/8/layout/hierarchy4"/>
    <dgm:cxn modelId="{6BBCCE8A-746A-4143-9756-670723E8C745}" srcId="{55D0ADDF-C3D7-4729-A5A4-61215E1A65AE}" destId="{9C896058-192A-467E-AFA5-C9CD6CA225AC}" srcOrd="6" destOrd="0" parTransId="{0EC5A596-7C4C-48D5-B985-F6752EAE397B}" sibTransId="{D9B6E27D-8C94-478B-B810-6A740E93C625}"/>
    <dgm:cxn modelId="{8E430AE5-86E7-4151-A26C-BEFF7AA37A40}" type="presOf" srcId="{D7570987-1B44-4822-9D46-4F97B1EC1F20}" destId="{B141EA56-C018-4FC5-8FAD-5C061E0E1EBE}" srcOrd="0" destOrd="0" presId="urn:microsoft.com/office/officeart/2005/8/layout/hierarchy4"/>
    <dgm:cxn modelId="{759B716E-6D56-4F0B-8FFE-06E6172F31DB}" type="presOf" srcId="{B152B915-BDC0-4525-9564-3596234519CD}" destId="{577114E9-6F00-4743-A7EC-F75A87358EE9}" srcOrd="0" destOrd="0" presId="urn:microsoft.com/office/officeart/2005/8/layout/hierarchy4"/>
    <dgm:cxn modelId="{960ACA3B-04E2-48F8-9C70-94CE0FAEA1DB}" srcId="{55D0ADDF-C3D7-4729-A5A4-61215E1A65AE}" destId="{3EDEF2B6-0A4F-4D76-AAE4-5F07E2252013}" srcOrd="2" destOrd="0" parTransId="{F45E065F-6108-4B41-B48C-CF17A4697B15}" sibTransId="{FB36665D-CC10-4694-B5F2-721802F28832}"/>
    <dgm:cxn modelId="{B4CD558D-6412-4285-B927-CE8063D7F3FA}" srcId="{55D0ADDF-C3D7-4729-A5A4-61215E1A65AE}" destId="{056D7D5F-C807-497B-BF92-8D325A8EE3F3}" srcOrd="5" destOrd="0" parTransId="{4766B26E-4CE3-45EB-BA97-B648AC1B8ABC}" sibTransId="{521CB897-8DC5-44BA-AF1C-39679F3C15D0}"/>
    <dgm:cxn modelId="{2B997D8C-2A89-45A7-A032-4EDFBA1BC93A}" type="presOf" srcId="{C8AE389B-BA2C-4AB6-8E4D-9DBC9FD6733D}" destId="{4041DA89-DC6D-4CF1-9A5A-3D2C4576D46C}" srcOrd="0" destOrd="0" presId="urn:microsoft.com/office/officeart/2005/8/layout/hierarchy4"/>
    <dgm:cxn modelId="{90756CEC-11A7-4600-BCD5-4C154AEF5B68}" srcId="{55D0ADDF-C3D7-4729-A5A4-61215E1A65AE}" destId="{9F978B36-50A9-4789-AF4F-12D2CE3297EC}" srcOrd="7" destOrd="0" parTransId="{F405699C-0748-40E7-B826-F5FAAA2BFBE6}" sibTransId="{7A919354-7E44-4001-B269-C8D06FC3650A}"/>
    <dgm:cxn modelId="{E80FCD02-91A4-4F73-80B0-525E313EBC38}" type="presOf" srcId="{3EDEF2B6-0A4F-4D76-AAE4-5F07E2252013}" destId="{93C2F9FA-1671-4D54-BE9B-C8CAB3EB9ACC}" srcOrd="0" destOrd="0" presId="urn:microsoft.com/office/officeart/2005/8/layout/hierarchy4"/>
    <dgm:cxn modelId="{5AAF9747-0896-4BBE-9D86-A708EADDAFF0}" type="presOf" srcId="{55D0ADDF-C3D7-4729-A5A4-61215E1A65AE}" destId="{D960B4FA-BDEC-44AA-9FBB-A309F7A8D631}" srcOrd="0" destOrd="0" presId="urn:microsoft.com/office/officeart/2005/8/layout/hierarchy4"/>
    <dgm:cxn modelId="{4C4FCB02-9DAA-4F8E-9C45-5B2E41499354}" srcId="{C8AE389B-BA2C-4AB6-8E4D-9DBC9FD6733D}" destId="{55D0ADDF-C3D7-4729-A5A4-61215E1A65AE}" srcOrd="0" destOrd="0" parTransId="{9731E409-C6FA-482A-B791-11257A2696E2}" sibTransId="{C84CC4AB-0531-4621-9FAD-D31DC3CC520F}"/>
    <dgm:cxn modelId="{859A1029-75EB-4D44-8C9D-E60B614C0C08}" srcId="{55D0ADDF-C3D7-4729-A5A4-61215E1A65AE}" destId="{3F8F509E-665C-49B4-AC08-6F723636BD6C}" srcOrd="1" destOrd="0" parTransId="{46D62BD4-1436-4D22-85E5-B2B5FB6F349C}" sibTransId="{AB9BA9CF-99B0-4716-94BE-939D7745274F}"/>
    <dgm:cxn modelId="{34CA8B5F-EB39-409D-9FD6-2C8028190740}" type="presOf" srcId="{9F978B36-50A9-4789-AF4F-12D2CE3297EC}" destId="{7826FE91-1475-4926-A9F9-FDA4A5E19E09}" srcOrd="0" destOrd="0" presId="urn:microsoft.com/office/officeart/2005/8/layout/hierarchy4"/>
    <dgm:cxn modelId="{7EC56F4D-BDD7-46BE-992B-E80E591564A8}" srcId="{55D0ADDF-C3D7-4729-A5A4-61215E1A65AE}" destId="{293CB2EC-0734-4D4B-B1FE-E4138F2F4D46}" srcOrd="3" destOrd="0" parTransId="{2CA7BAD5-622D-4505-A510-3395C4B148EF}" sibTransId="{2CA57615-86A6-4227-AB00-A5F4FAD64924}"/>
    <dgm:cxn modelId="{A3CCA616-A60D-44A3-AF41-9D491049065A}" type="presOf" srcId="{293CB2EC-0734-4D4B-B1FE-E4138F2F4D46}" destId="{E4BB96ED-D27D-4536-AF66-F735CD4F3E67}" srcOrd="0" destOrd="0" presId="urn:microsoft.com/office/officeart/2005/8/layout/hierarchy4"/>
    <dgm:cxn modelId="{844BC796-DA01-469B-97B4-D9A1A519FA76}" srcId="{55D0ADDF-C3D7-4729-A5A4-61215E1A65AE}" destId="{B152B915-BDC0-4525-9564-3596234519CD}" srcOrd="0" destOrd="0" parTransId="{5F46E22A-9E61-40F1-8D0C-51AAB787751F}" sibTransId="{03DF7CC0-8205-41FD-BA8E-666DF20195F9}"/>
    <dgm:cxn modelId="{40E5816F-F0BC-4A24-AD1F-B0B91DCE274D}" type="presOf" srcId="{9C896058-192A-467E-AFA5-C9CD6CA225AC}" destId="{2D74ED2E-69FE-447C-B420-A7D1AB4BE1E6}" srcOrd="0" destOrd="0" presId="urn:microsoft.com/office/officeart/2005/8/layout/hierarchy4"/>
    <dgm:cxn modelId="{C314CAA4-1B2C-4011-A492-BB6F7B77BBC5}" srcId="{55D0ADDF-C3D7-4729-A5A4-61215E1A65AE}" destId="{D7570987-1B44-4822-9D46-4F97B1EC1F20}" srcOrd="4" destOrd="0" parTransId="{4D1530FB-961E-4944-B948-862C0207110A}" sibTransId="{05D3698B-4160-4303-91AB-7669FD6CB7C8}"/>
    <dgm:cxn modelId="{1A3A2B0F-7F9F-49B5-A7D5-0D06A959567A}" type="presOf" srcId="{056D7D5F-C807-497B-BF92-8D325A8EE3F3}" destId="{562B9128-11F1-4FDA-B116-B5D3E91AABA2}" srcOrd="0" destOrd="0" presId="urn:microsoft.com/office/officeart/2005/8/layout/hierarchy4"/>
    <dgm:cxn modelId="{DBB07882-ADEB-46CB-8F54-A9F854B4AFFF}" type="presParOf" srcId="{4041DA89-DC6D-4CF1-9A5A-3D2C4576D46C}" destId="{58441A2E-843E-4ED4-ABB1-7152B16C3548}" srcOrd="0" destOrd="0" presId="urn:microsoft.com/office/officeart/2005/8/layout/hierarchy4"/>
    <dgm:cxn modelId="{F0920F1A-DCB9-43B4-8763-DFA50108AD53}" type="presParOf" srcId="{58441A2E-843E-4ED4-ABB1-7152B16C3548}" destId="{D960B4FA-BDEC-44AA-9FBB-A309F7A8D631}" srcOrd="0" destOrd="0" presId="urn:microsoft.com/office/officeart/2005/8/layout/hierarchy4"/>
    <dgm:cxn modelId="{CEE07683-F99F-47E5-975F-3400AC875663}" type="presParOf" srcId="{58441A2E-843E-4ED4-ABB1-7152B16C3548}" destId="{7B529DA0-D8A1-4301-91DF-8F6BA7520ED3}" srcOrd="1" destOrd="0" presId="urn:microsoft.com/office/officeart/2005/8/layout/hierarchy4"/>
    <dgm:cxn modelId="{0C568E7E-D92F-4A8F-864E-258472F79F81}" type="presParOf" srcId="{58441A2E-843E-4ED4-ABB1-7152B16C3548}" destId="{D9AB2733-0438-4F78-B5C1-9B3CDD8E0D59}" srcOrd="2" destOrd="0" presId="urn:microsoft.com/office/officeart/2005/8/layout/hierarchy4"/>
    <dgm:cxn modelId="{70B13F39-C51B-43E8-9DE6-3AFA98BDAC3A}" type="presParOf" srcId="{D9AB2733-0438-4F78-B5C1-9B3CDD8E0D59}" destId="{B3F73952-7BA2-4064-BCA1-0D0826711C64}" srcOrd="0" destOrd="0" presId="urn:microsoft.com/office/officeart/2005/8/layout/hierarchy4"/>
    <dgm:cxn modelId="{F61753F9-4E02-40CD-964C-C6B45BDBACEE}" type="presParOf" srcId="{B3F73952-7BA2-4064-BCA1-0D0826711C64}" destId="{577114E9-6F00-4743-A7EC-F75A87358EE9}" srcOrd="0" destOrd="0" presId="urn:microsoft.com/office/officeart/2005/8/layout/hierarchy4"/>
    <dgm:cxn modelId="{0C345BE7-733E-4501-B247-AF8E9EDC23B9}" type="presParOf" srcId="{B3F73952-7BA2-4064-BCA1-0D0826711C64}" destId="{4198DC07-8512-49FD-8448-5571410E2227}" srcOrd="1" destOrd="0" presId="urn:microsoft.com/office/officeart/2005/8/layout/hierarchy4"/>
    <dgm:cxn modelId="{ABCD1CB5-83F7-4EEB-9095-52BDA7A4E220}" type="presParOf" srcId="{D9AB2733-0438-4F78-B5C1-9B3CDD8E0D59}" destId="{C3CEDB45-4458-4FC6-8BCB-B9C2238174FB}" srcOrd="1" destOrd="0" presId="urn:microsoft.com/office/officeart/2005/8/layout/hierarchy4"/>
    <dgm:cxn modelId="{1CA5AD64-CF27-4891-8889-302A7C0C3405}" type="presParOf" srcId="{D9AB2733-0438-4F78-B5C1-9B3CDD8E0D59}" destId="{CEB90A9B-CF81-4DA0-8617-F4E9346B44DB}" srcOrd="2" destOrd="0" presId="urn:microsoft.com/office/officeart/2005/8/layout/hierarchy4"/>
    <dgm:cxn modelId="{45DF6890-7474-4CAD-A971-9E14E34CCE71}" type="presParOf" srcId="{CEB90A9B-CF81-4DA0-8617-F4E9346B44DB}" destId="{50243EFA-2D63-42B5-BFC0-01C3B6192E33}" srcOrd="0" destOrd="0" presId="urn:microsoft.com/office/officeart/2005/8/layout/hierarchy4"/>
    <dgm:cxn modelId="{F2111F57-2F90-4C9E-8E04-70F58A9A2CB4}" type="presParOf" srcId="{CEB90A9B-CF81-4DA0-8617-F4E9346B44DB}" destId="{1A5510A7-B84B-4493-BB9C-1F1487FFE8EC}" srcOrd="1" destOrd="0" presId="urn:microsoft.com/office/officeart/2005/8/layout/hierarchy4"/>
    <dgm:cxn modelId="{EEFE8C3C-DAE0-423B-BB74-2DA03BB2A06F}" type="presParOf" srcId="{D9AB2733-0438-4F78-B5C1-9B3CDD8E0D59}" destId="{E6FF17FA-3106-40F9-9123-DC0AFDB627E5}" srcOrd="3" destOrd="0" presId="urn:microsoft.com/office/officeart/2005/8/layout/hierarchy4"/>
    <dgm:cxn modelId="{DE1E2B1A-E588-4F44-8E71-50DE4BCCC5BC}" type="presParOf" srcId="{D9AB2733-0438-4F78-B5C1-9B3CDD8E0D59}" destId="{9A066132-3D3E-4B06-A2F6-7C967228B9C5}" srcOrd="4" destOrd="0" presId="urn:microsoft.com/office/officeart/2005/8/layout/hierarchy4"/>
    <dgm:cxn modelId="{7C7A1638-DD7D-4261-9734-9ADB755759CA}" type="presParOf" srcId="{9A066132-3D3E-4B06-A2F6-7C967228B9C5}" destId="{93C2F9FA-1671-4D54-BE9B-C8CAB3EB9ACC}" srcOrd="0" destOrd="0" presId="urn:microsoft.com/office/officeart/2005/8/layout/hierarchy4"/>
    <dgm:cxn modelId="{E5ED0E88-A7CD-4A57-82B0-BCEAE6BABA51}" type="presParOf" srcId="{9A066132-3D3E-4B06-A2F6-7C967228B9C5}" destId="{39A2E45F-500C-4F0E-BBF0-5EEE5FA83B8C}" srcOrd="1" destOrd="0" presId="urn:microsoft.com/office/officeart/2005/8/layout/hierarchy4"/>
    <dgm:cxn modelId="{C4D0A1D8-FFC5-43DD-87E6-50F009EA6AC3}" type="presParOf" srcId="{D9AB2733-0438-4F78-B5C1-9B3CDD8E0D59}" destId="{20F9BE2D-DEE1-4B95-889E-E389E544325C}" srcOrd="5" destOrd="0" presId="urn:microsoft.com/office/officeart/2005/8/layout/hierarchy4"/>
    <dgm:cxn modelId="{DA3E032B-CCA4-485E-876E-9AF3F3FC267E}" type="presParOf" srcId="{D9AB2733-0438-4F78-B5C1-9B3CDD8E0D59}" destId="{3202BFA9-4CE6-4F02-A572-50E34584309F}" srcOrd="6" destOrd="0" presId="urn:microsoft.com/office/officeart/2005/8/layout/hierarchy4"/>
    <dgm:cxn modelId="{71DDB0CE-0300-4AC6-82B7-077339287B19}" type="presParOf" srcId="{3202BFA9-4CE6-4F02-A572-50E34584309F}" destId="{E4BB96ED-D27D-4536-AF66-F735CD4F3E67}" srcOrd="0" destOrd="0" presId="urn:microsoft.com/office/officeart/2005/8/layout/hierarchy4"/>
    <dgm:cxn modelId="{6ED61797-480A-4E57-99E4-E3A4486EB31F}" type="presParOf" srcId="{3202BFA9-4CE6-4F02-A572-50E34584309F}" destId="{879C4120-B3DF-4ABE-A945-2B49ED317434}" srcOrd="1" destOrd="0" presId="urn:microsoft.com/office/officeart/2005/8/layout/hierarchy4"/>
    <dgm:cxn modelId="{AD104BD2-B7F9-4D8B-ADB2-A213E4E54E0D}" type="presParOf" srcId="{D9AB2733-0438-4F78-B5C1-9B3CDD8E0D59}" destId="{F9F81F29-01B9-4621-A1F5-07D2A5735349}" srcOrd="7" destOrd="0" presId="urn:microsoft.com/office/officeart/2005/8/layout/hierarchy4"/>
    <dgm:cxn modelId="{F372BE30-57BB-4ED3-A5CC-5CCE5D2A626E}" type="presParOf" srcId="{D9AB2733-0438-4F78-B5C1-9B3CDD8E0D59}" destId="{7E0CEEB8-8419-4E76-9D21-C305FF07AF0E}" srcOrd="8" destOrd="0" presId="urn:microsoft.com/office/officeart/2005/8/layout/hierarchy4"/>
    <dgm:cxn modelId="{CF17EADB-D6D8-46E0-9443-4B3D633DCD42}" type="presParOf" srcId="{7E0CEEB8-8419-4E76-9D21-C305FF07AF0E}" destId="{B141EA56-C018-4FC5-8FAD-5C061E0E1EBE}" srcOrd="0" destOrd="0" presId="urn:microsoft.com/office/officeart/2005/8/layout/hierarchy4"/>
    <dgm:cxn modelId="{6825F43F-D605-49FA-8754-FC908D7C6C74}" type="presParOf" srcId="{7E0CEEB8-8419-4E76-9D21-C305FF07AF0E}" destId="{9C7F6360-9FBA-4661-BD98-6D14424AA213}" srcOrd="1" destOrd="0" presId="urn:microsoft.com/office/officeart/2005/8/layout/hierarchy4"/>
    <dgm:cxn modelId="{7381CB7D-1E5B-46F4-8E29-655E93E20369}" type="presParOf" srcId="{D9AB2733-0438-4F78-B5C1-9B3CDD8E0D59}" destId="{ED16830C-4644-4E11-9062-32E27835F8A3}" srcOrd="9" destOrd="0" presId="urn:microsoft.com/office/officeart/2005/8/layout/hierarchy4"/>
    <dgm:cxn modelId="{34A60757-F640-4906-8053-F6A9F6A118C5}" type="presParOf" srcId="{D9AB2733-0438-4F78-B5C1-9B3CDD8E0D59}" destId="{ADD51682-56CB-4AA2-8CDF-E5AFF759ABDB}" srcOrd="10" destOrd="0" presId="urn:microsoft.com/office/officeart/2005/8/layout/hierarchy4"/>
    <dgm:cxn modelId="{3D4C41D8-CD38-4B4A-9050-EA695BD55BB9}" type="presParOf" srcId="{ADD51682-56CB-4AA2-8CDF-E5AFF759ABDB}" destId="{562B9128-11F1-4FDA-B116-B5D3E91AABA2}" srcOrd="0" destOrd="0" presId="urn:microsoft.com/office/officeart/2005/8/layout/hierarchy4"/>
    <dgm:cxn modelId="{BAB2F99F-BF50-42EB-A8B1-8514A5113A3F}" type="presParOf" srcId="{ADD51682-56CB-4AA2-8CDF-E5AFF759ABDB}" destId="{E458D73D-CC93-4740-B19A-2A4FB2D97C3E}" srcOrd="1" destOrd="0" presId="urn:microsoft.com/office/officeart/2005/8/layout/hierarchy4"/>
    <dgm:cxn modelId="{700D17CD-E87C-442B-B532-973A7195D600}" type="presParOf" srcId="{D9AB2733-0438-4F78-B5C1-9B3CDD8E0D59}" destId="{C896A789-8573-4BEA-B729-421553A86383}" srcOrd="11" destOrd="0" presId="urn:microsoft.com/office/officeart/2005/8/layout/hierarchy4"/>
    <dgm:cxn modelId="{9470A87F-D258-4EF5-9C52-5EC9A7CE242A}" type="presParOf" srcId="{D9AB2733-0438-4F78-B5C1-9B3CDD8E0D59}" destId="{53CDEBF0-53DA-4ADD-AA15-B398223390C4}" srcOrd="12" destOrd="0" presId="urn:microsoft.com/office/officeart/2005/8/layout/hierarchy4"/>
    <dgm:cxn modelId="{321CAAF9-7068-4ECE-B5E8-DFF07C5D920F}" type="presParOf" srcId="{53CDEBF0-53DA-4ADD-AA15-B398223390C4}" destId="{2D74ED2E-69FE-447C-B420-A7D1AB4BE1E6}" srcOrd="0" destOrd="0" presId="urn:microsoft.com/office/officeart/2005/8/layout/hierarchy4"/>
    <dgm:cxn modelId="{2BEBAF1E-73B1-45B5-B681-196EC521E666}" type="presParOf" srcId="{53CDEBF0-53DA-4ADD-AA15-B398223390C4}" destId="{9F94B6DC-58EB-43F0-BC56-2913BA30A28D}" srcOrd="1" destOrd="0" presId="urn:microsoft.com/office/officeart/2005/8/layout/hierarchy4"/>
    <dgm:cxn modelId="{0611E512-D2BA-4C74-B4D5-B184E033750E}" type="presParOf" srcId="{D9AB2733-0438-4F78-B5C1-9B3CDD8E0D59}" destId="{18F9189E-56FA-4DE5-B240-D80B217FCA09}" srcOrd="13" destOrd="0" presId="urn:microsoft.com/office/officeart/2005/8/layout/hierarchy4"/>
    <dgm:cxn modelId="{473848D8-2579-48EE-8A61-4193F481F2E7}" type="presParOf" srcId="{D9AB2733-0438-4F78-B5C1-9B3CDD8E0D59}" destId="{B748ED3F-D5FE-41EE-A18F-DF5A23891FCD}" srcOrd="14" destOrd="0" presId="urn:microsoft.com/office/officeart/2005/8/layout/hierarchy4"/>
    <dgm:cxn modelId="{8C6ABB52-B24A-4ADF-BE86-BFAD0AD54826}" type="presParOf" srcId="{B748ED3F-D5FE-41EE-A18F-DF5A23891FCD}" destId="{7826FE91-1475-4926-A9F9-FDA4A5E19E09}" srcOrd="0" destOrd="0" presId="urn:microsoft.com/office/officeart/2005/8/layout/hierarchy4"/>
    <dgm:cxn modelId="{9DE2AE95-4CE1-46BA-9019-9E028FDD55C6}" type="presParOf" srcId="{B748ED3F-D5FE-41EE-A18F-DF5A23891FCD}" destId="{6DEEF58F-FA88-46AA-9EDF-353E1496636C}"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783540" y="451319"/>
          <a:ext cx="3822662" cy="3822662"/>
        </a:xfrm>
        <a:prstGeom prst="pie">
          <a:avLst>
            <a:gd name="adj1" fmla="val 16200000"/>
            <a:gd name="adj2" fmla="val 19800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2735829" y="860890"/>
        <a:ext cx="1114943" cy="819142"/>
      </dsp:txXfrm>
    </dsp:sp>
    <dsp:sp modelId="{D8A27DA7-C8B5-4804-8A27-23E18449662B}">
      <dsp:nvSpPr>
        <dsp:cNvPr id="0" name=""/>
        <dsp:cNvSpPr/>
      </dsp:nvSpPr>
      <dsp:spPr>
        <a:xfrm>
          <a:off x="799397" y="462587"/>
          <a:ext cx="3822662" cy="3822662"/>
        </a:xfrm>
        <a:prstGeom prst="pie">
          <a:avLst>
            <a:gd name="adj1" fmla="val 19800000"/>
            <a:gd name="adj2" fmla="val 1800000"/>
          </a:avLst>
        </a:prstGeom>
        <a:solidFill>
          <a:schemeClr val="accent1">
            <a:alpha val="90000"/>
            <a:hueOff val="0"/>
            <a:satOff val="0"/>
            <a:lumOff val="0"/>
            <a:alphaOff val="-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endParaRPr lang="en-US" sz="4300" kern="1200" dirty="0"/>
        </a:p>
      </dsp:txBody>
      <dsp:txXfrm>
        <a:off x="3416101" y="1987102"/>
        <a:ext cx="1155900" cy="773634"/>
      </dsp:txXfrm>
    </dsp:sp>
    <dsp:sp modelId="{BE544001-B459-4917-9771-2E188FEA5DF6}">
      <dsp:nvSpPr>
        <dsp:cNvPr id="0" name=""/>
        <dsp:cNvSpPr/>
      </dsp:nvSpPr>
      <dsp:spPr>
        <a:xfrm>
          <a:off x="799397" y="462587"/>
          <a:ext cx="3822662" cy="3822662"/>
        </a:xfrm>
        <a:prstGeom prst="pie">
          <a:avLst>
            <a:gd name="adj1" fmla="val 1800000"/>
            <a:gd name="adj2" fmla="val 5400000"/>
          </a:avLst>
        </a:prstGeom>
        <a:solidFill>
          <a:schemeClr val="accent1">
            <a:alpha val="90000"/>
            <a:hueOff val="0"/>
            <a:satOff val="0"/>
            <a:lumOff val="0"/>
            <a:alphaOff val="-16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2751686" y="3056537"/>
        <a:ext cx="1114943" cy="819142"/>
      </dsp:txXfrm>
    </dsp:sp>
    <dsp:sp modelId="{96A2ABAB-D0C6-4681-AE89-C571B45A61E2}">
      <dsp:nvSpPr>
        <dsp:cNvPr id="0" name=""/>
        <dsp:cNvSpPr/>
      </dsp:nvSpPr>
      <dsp:spPr>
        <a:xfrm>
          <a:off x="799397" y="462587"/>
          <a:ext cx="3822662" cy="3822662"/>
        </a:xfrm>
        <a:prstGeom prst="pie">
          <a:avLst>
            <a:gd name="adj1" fmla="val 5400000"/>
            <a:gd name="adj2" fmla="val 9000000"/>
          </a:avLst>
        </a:prstGeom>
        <a:solidFill>
          <a:schemeClr val="accent1">
            <a:alpha val="90000"/>
            <a:hueOff val="0"/>
            <a:satOff val="0"/>
            <a:lumOff val="0"/>
            <a:alphaOff val="-24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1554828" y="3056537"/>
        <a:ext cx="1114943" cy="819142"/>
      </dsp:txXfrm>
    </dsp:sp>
    <dsp:sp modelId="{70FF1515-2BB5-4F57-AF7D-2FB03F0C9FEE}">
      <dsp:nvSpPr>
        <dsp:cNvPr id="0" name=""/>
        <dsp:cNvSpPr/>
      </dsp:nvSpPr>
      <dsp:spPr>
        <a:xfrm>
          <a:off x="799397" y="462587"/>
          <a:ext cx="3822662" cy="3822662"/>
        </a:xfrm>
        <a:prstGeom prst="pie">
          <a:avLst>
            <a:gd name="adj1" fmla="val 9000000"/>
            <a:gd name="adj2" fmla="val 12600000"/>
          </a:avLst>
        </a:prstGeom>
        <a:solidFill>
          <a:schemeClr val="accent1">
            <a:alpha val="90000"/>
            <a:hueOff val="0"/>
            <a:satOff val="0"/>
            <a:lumOff val="0"/>
            <a:alphaOff val="-3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endParaRPr lang="en-US" sz="4300" kern="1200" dirty="0"/>
        </a:p>
      </dsp:txBody>
      <dsp:txXfrm>
        <a:off x="858558" y="1987102"/>
        <a:ext cx="1155900" cy="773634"/>
      </dsp:txXfrm>
    </dsp:sp>
    <dsp:sp modelId="{407EF6B5-974D-4F77-A2C4-293FD72EBE79}">
      <dsp:nvSpPr>
        <dsp:cNvPr id="0" name=""/>
        <dsp:cNvSpPr/>
      </dsp:nvSpPr>
      <dsp:spPr>
        <a:xfrm>
          <a:off x="799397" y="462587"/>
          <a:ext cx="3822662" cy="3822662"/>
        </a:xfrm>
        <a:prstGeom prst="pie">
          <a:avLst>
            <a:gd name="adj1" fmla="val 12600000"/>
            <a:gd name="adj2" fmla="val 1620000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dirty="0"/>
        </a:p>
      </dsp:txBody>
      <dsp:txXfrm>
        <a:off x="1554828" y="872158"/>
        <a:ext cx="1114943" cy="8191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0B4FA-BDEC-44AA-9FBB-A309F7A8D631}">
      <dsp:nvSpPr>
        <dsp:cNvPr id="0" name=""/>
        <dsp:cNvSpPr/>
      </dsp:nvSpPr>
      <dsp:spPr>
        <a:xfrm>
          <a:off x="5206" y="913"/>
          <a:ext cx="11159861" cy="90006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err="1" smtClean="0"/>
            <a:t>Controles</a:t>
          </a:r>
          <a:r>
            <a:rPr lang="en-US" sz="3700" kern="1200" dirty="0" smtClean="0"/>
            <a:t> de Layout </a:t>
          </a:r>
          <a:r>
            <a:rPr lang="en-US" sz="3700" kern="1200" dirty="0" err="1" smtClean="0"/>
            <a:t>en</a:t>
          </a:r>
          <a:r>
            <a:rPr lang="en-US" sz="3700" kern="1200" dirty="0" smtClean="0"/>
            <a:t> Windows XAML</a:t>
          </a:r>
          <a:endParaRPr lang="en-US" sz="3700" kern="1200" dirty="0"/>
        </a:p>
      </dsp:txBody>
      <dsp:txXfrm>
        <a:off x="31568" y="27275"/>
        <a:ext cx="11107137" cy="847344"/>
      </dsp:txXfrm>
    </dsp:sp>
    <dsp:sp modelId="{577114E9-6F00-4743-A7EC-F75A87358EE9}">
      <dsp:nvSpPr>
        <dsp:cNvPr id="0" name=""/>
        <dsp:cNvSpPr/>
      </dsp:nvSpPr>
      <dsp:spPr>
        <a:xfrm>
          <a:off x="5206" y="1172515"/>
          <a:ext cx="1299471" cy="900068"/>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Grid</a:t>
          </a:r>
          <a:endParaRPr lang="en-US" sz="2000" kern="1200" dirty="0"/>
        </a:p>
      </dsp:txBody>
      <dsp:txXfrm>
        <a:off x="31568" y="1198877"/>
        <a:ext cx="1246747" cy="847344"/>
      </dsp:txXfrm>
    </dsp:sp>
    <dsp:sp modelId="{50243EFA-2D63-42B5-BFC0-01C3B6192E33}">
      <dsp:nvSpPr>
        <dsp:cNvPr id="0" name=""/>
        <dsp:cNvSpPr/>
      </dsp:nvSpPr>
      <dsp:spPr>
        <a:xfrm>
          <a:off x="1413833" y="1172515"/>
          <a:ext cx="1299471" cy="900068"/>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Stack Panel</a:t>
          </a:r>
          <a:endParaRPr lang="en-US" sz="2000" kern="1200" dirty="0"/>
        </a:p>
      </dsp:txBody>
      <dsp:txXfrm>
        <a:off x="1440195" y="1198877"/>
        <a:ext cx="1246747" cy="847344"/>
      </dsp:txXfrm>
    </dsp:sp>
    <dsp:sp modelId="{93C2F9FA-1671-4D54-BE9B-C8CAB3EB9ACC}">
      <dsp:nvSpPr>
        <dsp:cNvPr id="0" name=""/>
        <dsp:cNvSpPr/>
      </dsp:nvSpPr>
      <dsp:spPr>
        <a:xfrm>
          <a:off x="2822460" y="1172515"/>
          <a:ext cx="1299471" cy="900068"/>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Canvas</a:t>
          </a:r>
          <a:endParaRPr lang="en-US" sz="2000" kern="1200" dirty="0"/>
        </a:p>
      </dsp:txBody>
      <dsp:txXfrm>
        <a:off x="2848822" y="1198877"/>
        <a:ext cx="1246747" cy="847344"/>
      </dsp:txXfrm>
    </dsp:sp>
    <dsp:sp modelId="{E4BB96ED-D27D-4536-AF66-F735CD4F3E67}">
      <dsp:nvSpPr>
        <dsp:cNvPr id="0" name=""/>
        <dsp:cNvSpPr/>
      </dsp:nvSpPr>
      <dsp:spPr>
        <a:xfrm>
          <a:off x="4231087" y="1172515"/>
          <a:ext cx="1299471" cy="900068"/>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Scroll Viewer</a:t>
          </a:r>
          <a:endParaRPr lang="en-US" sz="2000" kern="1200" dirty="0"/>
        </a:p>
      </dsp:txBody>
      <dsp:txXfrm>
        <a:off x="4257449" y="1198877"/>
        <a:ext cx="1246747" cy="847344"/>
      </dsp:txXfrm>
    </dsp:sp>
    <dsp:sp modelId="{B141EA56-C018-4FC5-8FAD-5C061E0E1EBE}">
      <dsp:nvSpPr>
        <dsp:cNvPr id="0" name=""/>
        <dsp:cNvSpPr/>
      </dsp:nvSpPr>
      <dsp:spPr>
        <a:xfrm>
          <a:off x="5639714" y="1172515"/>
          <a:ext cx="1299471" cy="900068"/>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Border</a:t>
          </a:r>
          <a:endParaRPr lang="en-US" sz="2000" kern="1200" dirty="0"/>
        </a:p>
      </dsp:txBody>
      <dsp:txXfrm>
        <a:off x="5666076" y="1198877"/>
        <a:ext cx="1246747" cy="847344"/>
      </dsp:txXfrm>
    </dsp:sp>
    <dsp:sp modelId="{562B9128-11F1-4FDA-B116-B5D3E91AABA2}">
      <dsp:nvSpPr>
        <dsp:cNvPr id="0" name=""/>
        <dsp:cNvSpPr/>
      </dsp:nvSpPr>
      <dsp:spPr>
        <a:xfrm>
          <a:off x="7048341" y="1172515"/>
          <a:ext cx="1299471" cy="900068"/>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View Box</a:t>
          </a:r>
          <a:endParaRPr lang="en-US" sz="2000" kern="1200" dirty="0"/>
        </a:p>
      </dsp:txBody>
      <dsp:txXfrm>
        <a:off x="7074703" y="1198877"/>
        <a:ext cx="1246747" cy="847344"/>
      </dsp:txXfrm>
    </dsp:sp>
    <dsp:sp modelId="{2D74ED2E-69FE-447C-B420-A7D1AB4BE1E6}">
      <dsp:nvSpPr>
        <dsp:cNvPr id="0" name=""/>
        <dsp:cNvSpPr/>
      </dsp:nvSpPr>
      <dsp:spPr>
        <a:xfrm>
          <a:off x="8456969" y="1172515"/>
          <a:ext cx="1299471" cy="900068"/>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Wrap Grid</a:t>
          </a:r>
          <a:endParaRPr lang="en-US" sz="2000" kern="1200" dirty="0"/>
        </a:p>
      </dsp:txBody>
      <dsp:txXfrm>
        <a:off x="8483331" y="1198877"/>
        <a:ext cx="1246747" cy="847344"/>
      </dsp:txXfrm>
    </dsp:sp>
    <dsp:sp modelId="{7826FE91-1475-4926-A9F9-FDA4A5E19E09}">
      <dsp:nvSpPr>
        <dsp:cNvPr id="0" name=""/>
        <dsp:cNvSpPr/>
      </dsp:nvSpPr>
      <dsp:spPr>
        <a:xfrm>
          <a:off x="9865596" y="1172515"/>
          <a:ext cx="1299471" cy="900068"/>
        </a:xfrm>
        <a:prstGeom prst="snipRoundRect">
          <a:avLst/>
        </a:prstGeom>
        <a:solidFill>
          <a:schemeClr val="accent3"/>
        </a:solidFill>
        <a:ln w="635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latin typeface="+mj-lt"/>
            </a:rPr>
            <a:t>Relative Panel</a:t>
          </a:r>
          <a:endParaRPr lang="en-US" sz="2000" b="1" kern="1200" dirty="0">
            <a:latin typeface="+mj-lt"/>
          </a:endParaRPr>
        </a:p>
      </dsp:txBody>
      <dsp:txXfrm>
        <a:off x="9909534" y="1216453"/>
        <a:ext cx="1180526" cy="856130"/>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90C43E-5EEF-443B-AEB9-2D45B8F4AF4F}" type="datetimeFigureOut">
              <a:rPr lang="en-US" smtClean="0"/>
              <a:t>5/14/2015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749EE-0623-43D7-8084-EC6C776BBF87}" type="slidenum">
              <a:rPr lang="en-US" smtClean="0"/>
              <a:t>‹Nº›</a:t>
            </a:fld>
            <a:endParaRPr lang="en-US"/>
          </a:p>
        </p:txBody>
      </p:sp>
    </p:spTree>
    <p:extLst>
      <p:ext uri="{BB962C8B-B14F-4D97-AF65-F5344CB8AC3E}">
        <p14:creationId xmlns:p14="http://schemas.microsoft.com/office/powerpoint/2010/main" val="108101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100603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5/14/2015 8:13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230907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51</a:t>
            </a:fld>
            <a:endParaRPr lang="en-US"/>
          </a:p>
        </p:txBody>
      </p:sp>
    </p:spTree>
    <p:extLst>
      <p:ext uri="{BB962C8B-B14F-4D97-AF65-F5344CB8AC3E}">
        <p14:creationId xmlns:p14="http://schemas.microsoft.com/office/powerpoint/2010/main" val="856027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F6749EE-0623-43D7-8084-EC6C776BBF87}" type="slidenum">
              <a:rPr lang="en-US" smtClean="0"/>
              <a:t>52</a:t>
            </a:fld>
            <a:endParaRPr lang="en-US"/>
          </a:p>
        </p:txBody>
      </p:sp>
    </p:spTree>
    <p:extLst>
      <p:ext uri="{BB962C8B-B14F-4D97-AF65-F5344CB8AC3E}">
        <p14:creationId xmlns:p14="http://schemas.microsoft.com/office/powerpoint/2010/main" val="1285163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5</a:t>
            </a:fld>
            <a:endParaRPr lang="en-US"/>
          </a:p>
        </p:txBody>
      </p:sp>
    </p:spTree>
    <p:extLst>
      <p:ext uri="{BB962C8B-B14F-4D97-AF65-F5344CB8AC3E}">
        <p14:creationId xmlns:p14="http://schemas.microsoft.com/office/powerpoint/2010/main" val="959331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5/14/2015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986562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24430B-0DA7-C447-8362-05A19C37E7FF}" type="slidenum">
              <a:rPr lang="en-US" smtClean="0"/>
              <a:t>9</a:t>
            </a:fld>
            <a:endParaRPr lang="en-US"/>
          </a:p>
        </p:txBody>
      </p:sp>
    </p:spTree>
    <p:extLst>
      <p:ext uri="{BB962C8B-B14F-4D97-AF65-F5344CB8AC3E}">
        <p14:creationId xmlns:p14="http://schemas.microsoft.com/office/powerpoint/2010/main" val="3220418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7E5A2BF-9DFA-424E-AE15-EAF938D296F1}"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157244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63A5D4-DFFF-44F5-8DFE-D010529AEA71}" type="slidenum">
              <a:rPr lang="en-US" smtClean="0"/>
              <a:t>15</a:t>
            </a:fld>
            <a:endParaRPr lang="en-US"/>
          </a:p>
        </p:txBody>
      </p:sp>
    </p:spTree>
    <p:extLst>
      <p:ext uri="{BB962C8B-B14F-4D97-AF65-F5344CB8AC3E}">
        <p14:creationId xmlns:p14="http://schemas.microsoft.com/office/powerpoint/2010/main" val="3051441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5/14/2015 8:13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091568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32</a:t>
            </a:fld>
            <a:endParaRPr lang="en-US"/>
          </a:p>
        </p:txBody>
      </p:sp>
    </p:spTree>
    <p:extLst>
      <p:ext uri="{BB962C8B-B14F-4D97-AF65-F5344CB8AC3E}">
        <p14:creationId xmlns:p14="http://schemas.microsoft.com/office/powerpoint/2010/main" val="383808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33</a:t>
            </a:fld>
            <a:endParaRPr lang="en-US"/>
          </a:p>
        </p:txBody>
      </p:sp>
    </p:spTree>
    <p:extLst>
      <p:ext uri="{BB962C8B-B14F-4D97-AF65-F5344CB8AC3E}">
        <p14:creationId xmlns:p14="http://schemas.microsoft.com/office/powerpoint/2010/main" val="1666409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21"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grpSp>
        <p:nvGrpSpPr>
          <p:cNvPr id="22" name="Group 21"/>
          <p:cNvGrpSpPr/>
          <p:nvPr userDrawn="1"/>
        </p:nvGrpSpPr>
        <p:grpSpPr>
          <a:xfrm>
            <a:off x="9406400" y="5861707"/>
            <a:ext cx="2343449" cy="513900"/>
            <a:chOff x="3484562" y="4392613"/>
            <a:chExt cx="6862764" cy="1504950"/>
          </a:xfrm>
          <a:solidFill>
            <a:schemeClr val="bg1"/>
          </a:solidFill>
        </p:grpSpPr>
        <p:sp>
          <p:nvSpPr>
            <p:cNvPr id="23"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4"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5"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6"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7"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8"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9"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0"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1"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2"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3"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4"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429393416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7722563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169643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4" name="Rectangle 3"/>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9022106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89362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3499523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169752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7841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550055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3266864088"/>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stretch>
            <a:fillRect/>
          </a:stretch>
        </p:blipFill>
        <p:spPr>
          <a:xfrm>
            <a:off x="0" y="4537079"/>
            <a:ext cx="12192000" cy="2320921"/>
          </a:xfrm>
          <a:prstGeom prst="rect">
            <a:avLst/>
          </a:prstGeom>
        </p:spPr>
      </p:pic>
    </p:spTree>
    <p:extLst>
      <p:ext uri="{BB962C8B-B14F-4D97-AF65-F5344CB8AC3E}">
        <p14:creationId xmlns:p14="http://schemas.microsoft.com/office/powerpoint/2010/main" val="37017655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1668314332"/>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643149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4839119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DEMO Lead-i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4" name="TextBox 3"/>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1164532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2"/>
                </a:solidFill>
                <a:effectLst/>
              </a:defRPr>
            </a:lvl1pPr>
          </a:lstStyle>
          <a:p>
            <a:r>
              <a:rPr lang="en-US" dirty="0" smtClean="0"/>
              <a:t>Agenda</a:t>
            </a:r>
            <a:endParaRPr lang="en-US" dirty="0"/>
          </a:p>
        </p:txBody>
      </p:sp>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a:lvl2pPr>
            <a:lvl3pPr marL="692150" indent="-227013">
              <a:defRPr/>
            </a:lvl3pPr>
            <a:lvl4pPr marL="1149350" indent="-227013">
              <a:defRPr/>
            </a:lvl4pPr>
            <a:lvl5pPr marL="1606550" indent="-227013">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9815472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Recod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
        <p:nvSpPr>
          <p:cNvPr id="3" name="Media Placeholder 2"/>
          <p:cNvSpPr>
            <a:spLocks noGrp="1"/>
          </p:cNvSpPr>
          <p:nvPr>
            <p:ph type="media"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9730862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207914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ubSection Header">
    <p:spTree>
      <p:nvGrpSpPr>
        <p:cNvPr id="1" name=""/>
        <p:cNvGrpSpPr/>
        <p:nvPr/>
      </p:nvGrpSpPr>
      <p:grpSpPr>
        <a:xfrm>
          <a:off x="0" y="0"/>
          <a:ext cx="0" cy="0"/>
          <a:chOff x="0" y="0"/>
          <a:chExt cx="0" cy="0"/>
        </a:xfrm>
      </p:grpSpPr>
      <p:sp>
        <p:nvSpPr>
          <p:cNvPr id="2" name="Rectangle 1"/>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Tree>
    <p:extLst>
      <p:ext uri="{BB962C8B-B14F-4D97-AF65-F5344CB8AC3E}">
        <p14:creationId xmlns:p14="http://schemas.microsoft.com/office/powerpoint/2010/main" val="2964083957"/>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8994668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71631613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91731348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21"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grpSp>
        <p:nvGrpSpPr>
          <p:cNvPr id="22" name="Group 21"/>
          <p:cNvGrpSpPr/>
          <p:nvPr userDrawn="1"/>
        </p:nvGrpSpPr>
        <p:grpSpPr>
          <a:xfrm>
            <a:off x="9406400" y="5861707"/>
            <a:ext cx="2343449" cy="513900"/>
            <a:chOff x="3484562" y="4392613"/>
            <a:chExt cx="6862764" cy="1504950"/>
          </a:xfrm>
          <a:solidFill>
            <a:schemeClr val="bg1"/>
          </a:solidFill>
        </p:grpSpPr>
        <p:sp>
          <p:nvSpPr>
            <p:cNvPr id="23"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4"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5"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6"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7"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8"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9"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0"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1"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2"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3"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4"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5" name="TextBox 34"/>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29611751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954864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195860481"/>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69518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837474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660901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160925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420668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userDrawn="1"/>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Tree>
    <p:extLst>
      <p:ext uri="{BB962C8B-B14F-4D97-AF65-F5344CB8AC3E}">
        <p14:creationId xmlns:p14="http://schemas.microsoft.com/office/powerpoint/2010/main" val="2653081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3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4" name="TextBox 3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46" name="TextBox 45"/>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115281697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9926183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77244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7731"/>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75592963"/>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4914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4138069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3"/>
            <a:ext cx="10972800" cy="402674"/>
          </a:xfrm>
        </p:spPr>
        <p:txBody>
          <a:bodyPr/>
          <a:lstStyle>
            <a:lvl1pPr marL="0" indent="0">
              <a:buNone/>
              <a:defRPr sz="1600">
                <a:solidFill>
                  <a:schemeClr val="tx1"/>
                </a:solidFill>
              </a:defRPr>
            </a:lvl1pPr>
            <a:lvl2pPr marL="232773" indent="0">
              <a:buNone/>
              <a:defRPr sz="1600">
                <a:solidFill>
                  <a:schemeClr val="tx1"/>
                </a:solidFill>
              </a:defRPr>
            </a:lvl2pPr>
            <a:lvl3pPr marL="457084" indent="0">
              <a:buNone/>
              <a:defRPr sz="1600">
                <a:solidFill>
                  <a:schemeClr val="tx1"/>
                </a:solidFill>
              </a:defRPr>
            </a:lvl3pPr>
            <a:lvl4pPr marL="689855" indent="0">
              <a:buNone/>
              <a:defRPr sz="1600">
                <a:solidFill>
                  <a:schemeClr val="tx1"/>
                </a:solidFill>
              </a:defRPr>
            </a:lvl4pPr>
            <a:lvl5pPr marL="914164" indent="0">
              <a:buNone/>
              <a:defRPr sz="16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2570044" y="6347738"/>
            <a:ext cx="1465007" cy="184670"/>
          </a:xfrm>
          <a:prstGeom prst="rect">
            <a:avLst/>
          </a:prstGeom>
        </p:spPr>
        <p:txBody>
          <a:bodyPr/>
          <a:lstStyle/>
          <a:p>
            <a:fld id="{5C4A0D7F-3A04-401B-B93A-D2B4A04D7D6E}" type="datetime1">
              <a:rPr lang="en-US" smtClean="0">
                <a:solidFill>
                  <a:srgbClr val="979796">
                    <a:lumMod val="40000"/>
                    <a:lumOff val="60000"/>
                  </a:srgbClr>
                </a:solidFill>
              </a:rPr>
              <a:pPr/>
              <a:t>5/14/2015</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931880" y="6347739"/>
            <a:ext cx="1638164" cy="184671"/>
          </a:xfrm>
          <a:prstGeom prst="rect">
            <a:avLst/>
          </a:prstGeom>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solidFill>
                  <a:srgbClr val="979796">
                    <a:lumMod val="40000"/>
                    <a:lumOff val="60000"/>
                  </a:srgbClr>
                </a:solidFill>
              </a:rPr>
              <a:pPr/>
              <a:t>‹Nº›</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2"/>
            <a:ext cx="10972800" cy="517066"/>
          </a:xfrm>
        </p:spPr>
        <p:txBody>
          <a:bodyPr/>
          <a:lstStyle/>
          <a:p>
            <a:r>
              <a:rPr lang="en-US" dirty="0" smtClean="0"/>
              <a:t>Click to edit title</a:t>
            </a:r>
            <a:endParaRPr lang="en-US" dirty="0"/>
          </a:p>
        </p:txBody>
      </p:sp>
    </p:spTree>
    <p:extLst>
      <p:ext uri="{BB962C8B-B14F-4D97-AF65-F5344CB8AC3E}">
        <p14:creationId xmlns:p14="http://schemas.microsoft.com/office/powerpoint/2010/main" val="50783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609600" y="2326217"/>
            <a:ext cx="10972800" cy="2184808"/>
          </a:xfrm>
        </p:spPr>
        <p:txBody>
          <a:bodyPr/>
          <a:lstStyle>
            <a:lvl2pPr marL="766105" indent="-152375">
              <a:defRPr/>
            </a:lvl2pPr>
            <a:lvl3pPr marL="1371370" indent="-152375">
              <a:defRPr/>
            </a:lvl3pPr>
            <a:lvl4pPr marL="1985101" indent="-152375">
              <a:defRPr/>
            </a:lvl4pPr>
            <a:lvl5pPr marL="2590366" indent="-152375">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609600" y="535940"/>
            <a:ext cx="10972800" cy="480731"/>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609600" y="1079501"/>
            <a:ext cx="10972800" cy="402674"/>
          </a:xfrm>
        </p:spPr>
        <p:txBody>
          <a:bodyPr/>
          <a:lstStyle>
            <a:lvl1pPr marL="0" indent="0">
              <a:buNone/>
              <a:defRPr sz="1600">
                <a:solidFill>
                  <a:schemeClr val="tx1"/>
                </a:solidFill>
              </a:defRPr>
            </a:lvl1pPr>
            <a:lvl2pPr marL="232795" indent="0">
              <a:buNone/>
              <a:defRPr sz="1600">
                <a:solidFill>
                  <a:schemeClr val="tx1"/>
                </a:solidFill>
              </a:defRPr>
            </a:lvl2pPr>
            <a:lvl3pPr marL="457124" indent="0">
              <a:buNone/>
              <a:defRPr sz="1600">
                <a:solidFill>
                  <a:schemeClr val="tx1"/>
                </a:solidFill>
              </a:defRPr>
            </a:lvl3pPr>
            <a:lvl4pPr marL="689917" indent="0">
              <a:buNone/>
              <a:defRPr sz="1600">
                <a:solidFill>
                  <a:schemeClr val="tx1"/>
                </a:solidFill>
              </a:defRPr>
            </a:lvl4pPr>
            <a:lvl5pPr marL="914246" indent="0">
              <a:buNone/>
              <a:defRPr sz="1600">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a:xfrm>
            <a:off x="2570044" y="6347738"/>
            <a:ext cx="1465007" cy="184670"/>
          </a:xfrm>
          <a:prstGeom prst="rect">
            <a:avLst/>
          </a:prstGeom>
        </p:spPr>
        <p:txBody>
          <a:bodyPr/>
          <a:lstStyle/>
          <a:p>
            <a:fld id="{6DD3B76A-C5DE-4B9A-BEAE-BBF0DC17AAA8}" type="datetime1">
              <a:rPr lang="en-US" smtClean="0"/>
              <a:t>5/14/2015</a:t>
            </a:fld>
            <a:endParaRPr lang="en-US" dirty="0"/>
          </a:p>
        </p:txBody>
      </p:sp>
      <p:sp>
        <p:nvSpPr>
          <p:cNvPr id="14" name="Footer Placeholder 13"/>
          <p:cNvSpPr>
            <a:spLocks noGrp="1"/>
          </p:cNvSpPr>
          <p:nvPr>
            <p:ph type="ftr" sz="quarter" idx="19"/>
          </p:nvPr>
        </p:nvSpPr>
        <p:spPr>
          <a:xfrm>
            <a:off x="931880" y="6347739"/>
            <a:ext cx="1638164" cy="184671"/>
          </a:xfrm>
          <a:prstGeom prst="rect">
            <a:avLst/>
          </a:prstGeom>
        </p:spPr>
        <p:txBody>
          <a:bodyPr/>
          <a:lstStyle/>
          <a:p>
            <a:r>
              <a:rPr lang="en-US" smtClean="0"/>
              <a:t>Microsoft confidential</a:t>
            </a:r>
            <a:endParaRPr lang="en-US" dirty="0"/>
          </a:p>
        </p:txBody>
      </p:sp>
      <p:sp>
        <p:nvSpPr>
          <p:cNvPr id="15" name="Slide Number Placeholder 14"/>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299828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2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4" name="TextBox 33"/>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2978745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34580222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99413839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25980526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939062318"/>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9601587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CartujaDotNet</a:t>
            </a:r>
          </a:p>
        </p:txBody>
      </p:sp>
    </p:spTree>
    <p:extLst>
      <p:ext uri="{BB962C8B-B14F-4D97-AF65-F5344CB8AC3E}">
        <p14:creationId xmlns:p14="http://schemas.microsoft.com/office/powerpoint/2010/main" val="391391018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13" r:id="rId23"/>
    <p:sldLayoutId id="2147483668" r:id="rId24"/>
    <p:sldLayoutId id="2147483709" r:id="rId25"/>
    <p:sldLayoutId id="2147483662" r:id="rId26"/>
    <p:sldLayoutId id="2147483711" r:id="rId27"/>
    <p:sldLayoutId id="2147483664" r:id="rId28"/>
    <p:sldLayoutId id="2147483665" r:id="rId29"/>
    <p:sldLayoutId id="2147483712" r:id="rId30"/>
    <p:sldLayoutId id="2147483666" r:id="rId31"/>
    <p:sldLayoutId id="2147483714" r:id="rId32"/>
    <p:sldLayoutId id="2147483674" r:id="rId33"/>
    <p:sldLayoutId id="2147483671" r:id="rId34"/>
    <p:sldLayoutId id="2147483672" r:id="rId35"/>
    <p:sldLayoutId id="2147483673" r:id="rId36"/>
    <p:sldLayoutId id="2147483675" r:id="rId37"/>
    <p:sldLayoutId id="2147483742" r:id="rId38"/>
    <p:sldLayoutId id="2147483743" r:id="rId39"/>
    <p:sldLayoutId id="2147483744" r:id="rId40"/>
    <p:sldLayoutId id="2147483745" r:id="rId41"/>
    <p:sldLayoutId id="2147483746" r:id="rId42"/>
    <p:sldLayoutId id="2147483747" r:id="rId43"/>
    <p:sldLayoutId id="2147483748" r:id="rId44"/>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notesSlide" Target="../notesSlides/notesSlide1.xml"/><Relationship Id="rId1" Type="http://schemas.openxmlformats.org/officeDocument/2006/relationships/slideLayout" Target="../slideLayouts/slideLayout4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mailto:javiersuarezruiz@Hotmail.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ES" dirty="0"/>
              <a:t>Interfaces adaptativas en Windows 10 </a:t>
            </a:r>
            <a:endParaRPr lang="en-US" dirty="0"/>
          </a:p>
        </p:txBody>
      </p:sp>
      <p:sp>
        <p:nvSpPr>
          <p:cNvPr id="2" name="Subtitle 1"/>
          <p:cNvSpPr>
            <a:spLocks noGrp="1"/>
          </p:cNvSpPr>
          <p:nvPr>
            <p:ph type="subTitle" idx="1"/>
          </p:nvPr>
        </p:nvSpPr>
        <p:spPr/>
        <p:txBody>
          <a:bodyPr/>
          <a:lstStyle/>
          <a:p>
            <a:r>
              <a:rPr lang="en-US" dirty="0" smtClean="0"/>
              <a:t>Windows 10 Preview</a:t>
            </a:r>
          </a:p>
          <a:p>
            <a:r>
              <a:rPr lang="en-US" dirty="0" smtClean="0">
                <a:solidFill>
                  <a:schemeClr val="bg1">
                    <a:lumMod val="75000"/>
                  </a:schemeClr>
                </a:solidFill>
              </a:rPr>
              <a:t>Javier Suárez</a:t>
            </a:r>
            <a:endParaRPr lang="en-US" dirty="0">
              <a:solidFill>
                <a:schemeClr val="bg1">
                  <a:lumMod val="75000"/>
                </a:schemeClr>
              </a:solidFill>
            </a:endParaRPr>
          </a:p>
        </p:txBody>
      </p:sp>
    </p:spTree>
    <p:extLst>
      <p:ext uri="{BB962C8B-B14F-4D97-AF65-F5344CB8AC3E}">
        <p14:creationId xmlns:p14="http://schemas.microsoft.com/office/powerpoint/2010/main" val="190554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5982" y="155967"/>
            <a:ext cx="11600035" cy="6518403"/>
          </a:xfrm>
          <a:prstGeom prst="rect">
            <a:avLst/>
          </a:prstGeom>
        </p:spPr>
      </p:pic>
      <p:pic>
        <p:nvPicPr>
          <p:cNvPr id="2" name="Picture 1"/>
          <p:cNvPicPr>
            <a:picLocks noChangeAspect="1"/>
          </p:cNvPicPr>
          <p:nvPr/>
        </p:nvPicPr>
        <p:blipFill>
          <a:blip r:embed="rId4"/>
          <a:stretch>
            <a:fillRect/>
          </a:stretch>
        </p:blipFill>
        <p:spPr>
          <a:xfrm>
            <a:off x="1535835" y="2463416"/>
            <a:ext cx="9250255" cy="1870645"/>
          </a:xfrm>
          <a:prstGeom prst="rect">
            <a:avLst/>
          </a:prstGeom>
        </p:spPr>
      </p:pic>
      <p:pic>
        <p:nvPicPr>
          <p:cNvPr id="4" name="Picture 3"/>
          <p:cNvPicPr>
            <a:picLocks noChangeAspect="1"/>
          </p:cNvPicPr>
          <p:nvPr/>
        </p:nvPicPr>
        <p:blipFill>
          <a:blip r:embed="rId5"/>
          <a:stretch>
            <a:fillRect/>
          </a:stretch>
        </p:blipFill>
        <p:spPr>
          <a:xfrm>
            <a:off x="1580225" y="983190"/>
            <a:ext cx="1633399" cy="1431169"/>
          </a:xfrm>
          <a:prstGeom prst="rect">
            <a:avLst/>
          </a:prstGeom>
        </p:spPr>
      </p:pic>
      <p:pic>
        <p:nvPicPr>
          <p:cNvPr id="5" name="Picture 4"/>
          <p:cNvPicPr>
            <a:picLocks noChangeAspect="1"/>
          </p:cNvPicPr>
          <p:nvPr/>
        </p:nvPicPr>
        <p:blipFill rotWithShape="1">
          <a:blip r:embed="rId6"/>
          <a:srcRect l="-1" r="187" b="15651"/>
          <a:stretch/>
        </p:blipFill>
        <p:spPr>
          <a:xfrm>
            <a:off x="1502501" y="4383119"/>
            <a:ext cx="4552071" cy="2097580"/>
          </a:xfrm>
          <a:prstGeom prst="rect">
            <a:avLst/>
          </a:prstGeom>
        </p:spPr>
      </p:pic>
      <p:pic>
        <p:nvPicPr>
          <p:cNvPr id="6" name="Picture 5"/>
          <p:cNvPicPr>
            <a:picLocks noChangeAspect="1"/>
          </p:cNvPicPr>
          <p:nvPr/>
        </p:nvPicPr>
        <p:blipFill>
          <a:blip r:embed="rId7"/>
          <a:stretch>
            <a:fillRect/>
          </a:stretch>
        </p:blipFill>
        <p:spPr>
          <a:xfrm>
            <a:off x="2312017" y="2562501"/>
            <a:ext cx="901607" cy="1503471"/>
          </a:xfrm>
          <a:prstGeom prst="rect">
            <a:avLst/>
          </a:prstGeom>
        </p:spPr>
      </p:pic>
      <p:cxnSp>
        <p:nvCxnSpPr>
          <p:cNvPr id="8" name="Straight Arrow Connector 7"/>
          <p:cNvCxnSpPr/>
          <p:nvPr/>
        </p:nvCxnSpPr>
        <p:spPr>
          <a:xfrm flipV="1">
            <a:off x="2539014" y="1390649"/>
            <a:ext cx="0" cy="117185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539014" y="4221655"/>
            <a:ext cx="0" cy="123122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319277" y="2570042"/>
            <a:ext cx="894348" cy="165161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1535835" y="2699238"/>
            <a:ext cx="591903" cy="21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3543412" y="2699238"/>
            <a:ext cx="591903" cy="21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7001720" y="2716822"/>
            <a:ext cx="591903" cy="21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96589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210302"/>
            <a:ext cx="11637012" cy="2437399"/>
          </a:xfrm>
        </p:spPr>
        <p:txBody>
          <a:bodyPr/>
          <a:lstStyle/>
          <a:p>
            <a:r>
              <a:rPr lang="en-US" dirty="0" smtClean="0"/>
              <a:t>Los </a:t>
            </a:r>
            <a:r>
              <a:rPr lang="en-US" dirty="0" err="1" smtClean="0"/>
              <a:t>usuarios</a:t>
            </a:r>
            <a:r>
              <a:rPr lang="en-US" dirty="0" smtClean="0"/>
              <a:t> </a:t>
            </a:r>
            <a:r>
              <a:rPr lang="en-US" dirty="0" err="1" smtClean="0"/>
              <a:t>adoran</a:t>
            </a:r>
            <a:r>
              <a:rPr lang="en-US" dirty="0" smtClean="0"/>
              <a:t> </a:t>
            </a:r>
            <a:r>
              <a:rPr lang="en-US" dirty="0" err="1" smtClean="0"/>
              <a:t>las</a:t>
            </a:r>
            <a:r>
              <a:rPr lang="en-US" dirty="0" smtClean="0"/>
              <a:t> Apps </a:t>
            </a:r>
            <a:r>
              <a:rPr lang="en-US" dirty="0" err="1" smtClean="0"/>
              <a:t>que</a:t>
            </a:r>
            <a:r>
              <a:rPr lang="en-US" dirty="0" smtClean="0"/>
              <a:t> son </a:t>
            </a:r>
            <a:r>
              <a:rPr lang="en-US" dirty="0" err="1" smtClean="0"/>
              <a:t>geniales</a:t>
            </a:r>
            <a:r>
              <a:rPr lang="en-US" dirty="0" smtClean="0"/>
              <a:t> </a:t>
            </a:r>
            <a:r>
              <a:rPr lang="en-US" dirty="0" err="1" smtClean="0"/>
              <a:t>en</a:t>
            </a:r>
            <a:r>
              <a:rPr lang="en-US" dirty="0" smtClean="0"/>
              <a:t> </a:t>
            </a:r>
            <a:r>
              <a:rPr lang="en-US" dirty="0" err="1" smtClean="0"/>
              <a:t>cada</a:t>
            </a:r>
            <a:r>
              <a:rPr lang="en-US" dirty="0" smtClean="0"/>
              <a:t> </a:t>
            </a:r>
            <a:r>
              <a:rPr lang="en-US" dirty="0" err="1" smtClean="0"/>
              <a:t>uno</a:t>
            </a:r>
            <a:r>
              <a:rPr lang="en-US" dirty="0" smtClean="0"/>
              <a:t> de </a:t>
            </a:r>
            <a:r>
              <a:rPr lang="en-US" dirty="0" err="1" smtClean="0"/>
              <a:t>sus</a:t>
            </a:r>
            <a:r>
              <a:rPr lang="en-US" dirty="0" smtClean="0"/>
              <a:t> </a:t>
            </a:r>
            <a:r>
              <a:rPr lang="en-US" dirty="0" err="1" smtClean="0"/>
              <a:t>dispositivos</a:t>
            </a:r>
            <a:endParaRPr lang="en-US" dirty="0"/>
          </a:p>
        </p:txBody>
      </p:sp>
    </p:spTree>
    <p:extLst>
      <p:ext uri="{BB962C8B-B14F-4D97-AF65-F5344CB8AC3E}">
        <p14:creationId xmlns:p14="http://schemas.microsoft.com/office/powerpoint/2010/main" val="32781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948901"/>
            <a:ext cx="11637012" cy="960199"/>
          </a:xfrm>
        </p:spPr>
        <p:txBody>
          <a:bodyPr/>
          <a:lstStyle/>
          <a:p>
            <a:r>
              <a:rPr lang="en-US" dirty="0" smtClean="0"/>
              <a:t>¿</a:t>
            </a:r>
            <a:r>
              <a:rPr lang="en-US" dirty="0" err="1" smtClean="0"/>
              <a:t>Qué</a:t>
            </a:r>
            <a:r>
              <a:rPr lang="en-US" dirty="0" smtClean="0"/>
              <a:t> </a:t>
            </a:r>
            <a:r>
              <a:rPr lang="en-US" dirty="0" err="1" smtClean="0"/>
              <a:t>tenemos</a:t>
            </a:r>
            <a:r>
              <a:rPr lang="en-US" dirty="0" smtClean="0"/>
              <a:t> “gratis”?</a:t>
            </a:r>
            <a:endParaRPr lang="en-US" dirty="0"/>
          </a:p>
        </p:txBody>
      </p:sp>
    </p:spTree>
    <p:extLst>
      <p:ext uri="{BB962C8B-B14F-4D97-AF65-F5344CB8AC3E}">
        <p14:creationId xmlns:p14="http://schemas.microsoft.com/office/powerpoint/2010/main" val="237895185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r="21085"/>
          <a:stretch/>
        </p:blipFill>
        <p:spPr>
          <a:xfrm>
            <a:off x="1058280" y="1006423"/>
            <a:ext cx="7951102" cy="4939674"/>
          </a:xfrm>
          <a:prstGeom prst="rect">
            <a:avLst/>
          </a:prstGeom>
        </p:spPr>
      </p:pic>
      <p:pic>
        <p:nvPicPr>
          <p:cNvPr id="4" name="Picture 3"/>
          <p:cNvPicPr>
            <a:picLocks noChangeAspect="1"/>
          </p:cNvPicPr>
          <p:nvPr/>
        </p:nvPicPr>
        <p:blipFill>
          <a:blip r:embed="rId3"/>
          <a:stretch>
            <a:fillRect/>
          </a:stretch>
        </p:blipFill>
        <p:spPr>
          <a:xfrm>
            <a:off x="1066060" y="1006421"/>
            <a:ext cx="7021994" cy="4939674"/>
          </a:xfrm>
          <a:prstGeom prst="rect">
            <a:avLst/>
          </a:prstGeom>
        </p:spPr>
      </p:pic>
      <p:pic>
        <p:nvPicPr>
          <p:cNvPr id="5" name="Picture 4"/>
          <p:cNvPicPr>
            <a:picLocks noChangeAspect="1"/>
          </p:cNvPicPr>
          <p:nvPr/>
        </p:nvPicPr>
        <p:blipFill>
          <a:blip r:embed="rId4"/>
          <a:stretch>
            <a:fillRect/>
          </a:stretch>
        </p:blipFill>
        <p:spPr>
          <a:xfrm>
            <a:off x="1076285" y="1006420"/>
            <a:ext cx="7021994" cy="4939674"/>
          </a:xfrm>
          <a:prstGeom prst="rect">
            <a:avLst/>
          </a:prstGeom>
        </p:spPr>
      </p:pic>
      <p:pic>
        <p:nvPicPr>
          <p:cNvPr id="7" name="Picture 6"/>
          <p:cNvPicPr>
            <a:picLocks noChangeAspect="1"/>
          </p:cNvPicPr>
          <p:nvPr/>
        </p:nvPicPr>
        <p:blipFill rotWithShape="1">
          <a:blip r:embed="rId2"/>
          <a:srcRect l="78916"/>
          <a:stretch/>
        </p:blipFill>
        <p:spPr>
          <a:xfrm>
            <a:off x="9009381" y="1006422"/>
            <a:ext cx="2124340" cy="4939674"/>
          </a:xfrm>
          <a:prstGeom prst="rect">
            <a:avLst/>
          </a:prstGeom>
        </p:spPr>
      </p:pic>
      <p:sp>
        <p:nvSpPr>
          <p:cNvPr id="2" name="TextBox 1"/>
          <p:cNvSpPr txBox="1"/>
          <p:nvPr/>
        </p:nvSpPr>
        <p:spPr>
          <a:xfrm>
            <a:off x="1076285" y="6031188"/>
            <a:ext cx="11472766" cy="1049994"/>
          </a:xfrm>
          <a:prstGeom prst="rect">
            <a:avLst/>
          </a:prstGeom>
          <a:noFill/>
        </p:spPr>
        <p:txBody>
          <a:bodyPr wrap="square" lIns="179285" tIns="143428" rIns="179285" bIns="143428" rtlCol="0">
            <a:spAutoFit/>
          </a:bodyPr>
          <a:lstStyle/>
          <a:p>
            <a:pPr>
              <a:lnSpc>
                <a:spcPct val="90000"/>
              </a:lnSpc>
              <a:spcAft>
                <a:spcPts val="588"/>
              </a:spcAft>
            </a:pPr>
            <a:r>
              <a:rPr lang="en-US" sz="2745" dirty="0" smtClean="0">
                <a:gradFill>
                  <a:gsLst>
                    <a:gs pos="2917">
                      <a:srgbClr val="404040"/>
                    </a:gs>
                    <a:gs pos="30000">
                      <a:srgbClr val="404040"/>
                    </a:gs>
                  </a:gsLst>
                  <a:lin ang="5400000" scaled="0"/>
                </a:gradFill>
                <a:latin typeface="Segoe UI Light"/>
              </a:rPr>
              <a:t>La </a:t>
            </a:r>
            <a:r>
              <a:rPr lang="en-US" sz="2745" dirty="0" err="1" smtClean="0">
                <a:gradFill>
                  <a:gsLst>
                    <a:gs pos="2917">
                      <a:srgbClr val="404040"/>
                    </a:gs>
                    <a:gs pos="30000">
                      <a:srgbClr val="404040"/>
                    </a:gs>
                  </a:gsLst>
                  <a:lin ang="5400000" scaled="0"/>
                </a:gradFill>
                <a:latin typeface="Segoe UI Light"/>
              </a:rPr>
              <a:t>ventana</a:t>
            </a:r>
            <a:r>
              <a:rPr lang="en-US" sz="2745" dirty="0" smtClean="0">
                <a:gradFill>
                  <a:gsLst>
                    <a:gs pos="2917">
                      <a:srgbClr val="404040"/>
                    </a:gs>
                    <a:gs pos="30000">
                      <a:srgbClr val="404040"/>
                    </a:gs>
                  </a:gsLst>
                  <a:lin ang="5400000" scaled="0"/>
                </a:gradFill>
                <a:latin typeface="Segoe UI Light"/>
              </a:rPr>
              <a:t> se </a:t>
            </a:r>
            <a:r>
              <a:rPr lang="en-US" sz="2745" dirty="0" err="1" smtClean="0">
                <a:gradFill>
                  <a:gsLst>
                    <a:gs pos="2917">
                      <a:srgbClr val="404040"/>
                    </a:gs>
                    <a:gs pos="30000">
                      <a:srgbClr val="404040"/>
                    </a:gs>
                  </a:gsLst>
                  <a:lin ang="5400000" scaled="0"/>
                </a:gradFill>
                <a:latin typeface="Segoe UI Light"/>
              </a:rPr>
              <a:t>redimensiona</a:t>
            </a:r>
            <a:r>
              <a:rPr lang="en-US" sz="2745" dirty="0" smtClean="0">
                <a:gradFill>
                  <a:gsLst>
                    <a:gs pos="2917">
                      <a:srgbClr val="404040"/>
                    </a:gs>
                    <a:gs pos="30000">
                      <a:srgbClr val="404040"/>
                    </a:gs>
                  </a:gsLst>
                  <a:lin ang="5400000" scaled="0"/>
                </a:gradFill>
                <a:latin typeface="Segoe UI Light"/>
              </a:rPr>
              <a:t>, </a:t>
            </a:r>
            <a:r>
              <a:rPr lang="en-US" sz="2745" dirty="0" err="1" smtClean="0">
                <a:gradFill>
                  <a:gsLst>
                    <a:gs pos="2917">
                      <a:srgbClr val="404040"/>
                    </a:gs>
                    <a:gs pos="30000">
                      <a:srgbClr val="404040"/>
                    </a:gs>
                  </a:gsLst>
                  <a:lin ang="5400000" scaled="0"/>
                </a:gradFill>
                <a:latin typeface="Segoe UI Light"/>
              </a:rPr>
              <a:t>las</a:t>
            </a:r>
            <a:r>
              <a:rPr lang="en-US" sz="2745" dirty="0" smtClean="0">
                <a:gradFill>
                  <a:gsLst>
                    <a:gs pos="2917">
                      <a:srgbClr val="404040"/>
                    </a:gs>
                    <a:gs pos="30000">
                      <a:srgbClr val="404040"/>
                    </a:gs>
                  </a:gsLst>
                  <a:lin ang="5400000" scaled="0"/>
                </a:gradFill>
                <a:latin typeface="Segoe UI Light"/>
              </a:rPr>
              <a:t> </a:t>
            </a:r>
            <a:r>
              <a:rPr lang="en-US" sz="2745" dirty="0" err="1" smtClean="0">
                <a:gradFill>
                  <a:gsLst>
                    <a:gs pos="2917">
                      <a:srgbClr val="404040"/>
                    </a:gs>
                    <a:gs pos="30000">
                      <a:srgbClr val="404040"/>
                    </a:gs>
                  </a:gsLst>
                  <a:lin ang="5400000" scaled="0"/>
                </a:gradFill>
                <a:latin typeface="Segoe UI Light"/>
              </a:rPr>
              <a:t>cabeceras</a:t>
            </a:r>
            <a:r>
              <a:rPr lang="en-US" sz="2745" dirty="0" smtClean="0">
                <a:gradFill>
                  <a:gsLst>
                    <a:gs pos="2917">
                      <a:srgbClr val="404040"/>
                    </a:gs>
                    <a:gs pos="30000">
                      <a:srgbClr val="404040"/>
                    </a:gs>
                  </a:gsLst>
                  <a:lin ang="5400000" scaled="0"/>
                </a:gradFill>
                <a:latin typeface="Segoe UI Light"/>
              </a:rPr>
              <a:t> del Pivot se </a:t>
            </a:r>
            <a:r>
              <a:rPr lang="en-US" sz="2745" dirty="0" err="1" smtClean="0">
                <a:gradFill>
                  <a:gsLst>
                    <a:gs pos="2917">
                      <a:srgbClr val="404040"/>
                    </a:gs>
                    <a:gs pos="30000">
                      <a:srgbClr val="404040"/>
                    </a:gs>
                  </a:gsLst>
                  <a:lin ang="5400000" scaled="0"/>
                </a:gradFill>
                <a:latin typeface="Segoe UI Light"/>
              </a:rPr>
              <a:t>ajustan</a:t>
            </a:r>
            <a:r>
              <a:rPr lang="en-US" sz="2745" dirty="0" smtClean="0">
                <a:gradFill>
                  <a:gsLst>
                    <a:gs pos="2917">
                      <a:srgbClr val="404040"/>
                    </a:gs>
                    <a:gs pos="30000">
                      <a:srgbClr val="404040"/>
                    </a:gs>
                  </a:gsLst>
                  <a:lin ang="5400000" scaled="0"/>
                </a:gradFill>
                <a:latin typeface="Segoe UI Light"/>
              </a:rPr>
              <a:t> </a:t>
            </a:r>
            <a:r>
              <a:rPr lang="en-US" sz="2745" dirty="0" err="1" smtClean="0">
                <a:gradFill>
                  <a:gsLst>
                    <a:gs pos="2917">
                      <a:srgbClr val="404040"/>
                    </a:gs>
                    <a:gs pos="30000">
                      <a:srgbClr val="404040"/>
                    </a:gs>
                  </a:gsLst>
                  <a:lin ang="5400000" scaled="0"/>
                </a:gradFill>
                <a:latin typeface="Segoe UI Light"/>
              </a:rPr>
              <a:t>automáticamente</a:t>
            </a:r>
            <a:endParaRPr lang="en-US" sz="2745" dirty="0">
              <a:gradFill>
                <a:gsLst>
                  <a:gs pos="2917">
                    <a:srgbClr val="404040"/>
                  </a:gs>
                  <a:gs pos="30000">
                    <a:srgbClr val="404040"/>
                  </a:gs>
                </a:gsLst>
                <a:lin ang="5400000" scaled="0"/>
              </a:gradFill>
              <a:latin typeface="Segoe UI Light"/>
            </a:endParaRPr>
          </a:p>
        </p:txBody>
      </p:sp>
      <p:sp>
        <p:nvSpPr>
          <p:cNvPr id="8" name="TextBox 7"/>
          <p:cNvSpPr txBox="1"/>
          <p:nvPr/>
        </p:nvSpPr>
        <p:spPr>
          <a:xfrm>
            <a:off x="1058280" y="6051464"/>
            <a:ext cx="10057435" cy="669832"/>
          </a:xfrm>
          <a:prstGeom prst="rect">
            <a:avLst/>
          </a:prstGeom>
          <a:noFill/>
        </p:spPr>
        <p:txBody>
          <a:bodyPr wrap="square" lIns="179285" tIns="143428" rIns="179285" bIns="143428" rtlCol="0">
            <a:spAutoFit/>
          </a:bodyPr>
          <a:lstStyle/>
          <a:p>
            <a:pPr>
              <a:lnSpc>
                <a:spcPct val="90000"/>
              </a:lnSpc>
              <a:spcAft>
                <a:spcPts val="588"/>
              </a:spcAft>
            </a:pPr>
            <a:r>
              <a:rPr lang="en-US" sz="2745" dirty="0" err="1" smtClean="0">
                <a:gradFill>
                  <a:gsLst>
                    <a:gs pos="2917">
                      <a:srgbClr val="404040"/>
                    </a:gs>
                    <a:gs pos="30000">
                      <a:srgbClr val="404040"/>
                    </a:gs>
                  </a:gsLst>
                  <a:lin ang="5400000" scaled="0"/>
                </a:gradFill>
                <a:latin typeface="Segoe UI Light"/>
              </a:rPr>
              <a:t>Posibilidad</a:t>
            </a:r>
            <a:r>
              <a:rPr lang="en-US" sz="2745" dirty="0" smtClean="0">
                <a:gradFill>
                  <a:gsLst>
                    <a:gs pos="2917">
                      <a:srgbClr val="404040"/>
                    </a:gs>
                    <a:gs pos="30000">
                      <a:srgbClr val="404040"/>
                    </a:gs>
                  </a:gsLst>
                  <a:lin ang="5400000" scaled="0"/>
                </a:gradFill>
                <a:latin typeface="Segoe UI Light"/>
              </a:rPr>
              <a:t> de </a:t>
            </a:r>
            <a:r>
              <a:rPr lang="en-US" sz="2745" dirty="0" err="1" smtClean="0">
                <a:gradFill>
                  <a:gsLst>
                    <a:gs pos="2917">
                      <a:srgbClr val="404040"/>
                    </a:gs>
                    <a:gs pos="30000">
                      <a:srgbClr val="404040"/>
                    </a:gs>
                  </a:gsLst>
                  <a:lin ang="5400000" scaled="0"/>
                </a:gradFill>
                <a:latin typeface="Segoe UI Light"/>
              </a:rPr>
              <a:t>usar</a:t>
            </a:r>
            <a:r>
              <a:rPr lang="en-US" sz="2745" dirty="0" smtClean="0">
                <a:gradFill>
                  <a:gsLst>
                    <a:gs pos="2917">
                      <a:srgbClr val="404040"/>
                    </a:gs>
                    <a:gs pos="30000">
                      <a:srgbClr val="404040"/>
                    </a:gs>
                  </a:gsLst>
                  <a:lin ang="5400000" scaled="0"/>
                </a:gradFill>
                <a:latin typeface="Segoe UI Light"/>
              </a:rPr>
              <a:t> </a:t>
            </a:r>
            <a:r>
              <a:rPr lang="en-US" sz="2745" dirty="0" err="1" smtClean="0">
                <a:gradFill>
                  <a:gsLst>
                    <a:gs pos="2917">
                      <a:srgbClr val="404040"/>
                    </a:gs>
                    <a:gs pos="30000">
                      <a:srgbClr val="404040"/>
                    </a:gs>
                  </a:gsLst>
                  <a:lin ang="5400000" scaled="0"/>
                </a:gradFill>
                <a:latin typeface="Segoe UI Light"/>
              </a:rPr>
              <a:t>teclado</a:t>
            </a:r>
            <a:r>
              <a:rPr lang="en-US" sz="2745" dirty="0" smtClean="0">
                <a:gradFill>
                  <a:gsLst>
                    <a:gs pos="2917">
                      <a:srgbClr val="404040"/>
                    </a:gs>
                    <a:gs pos="30000">
                      <a:srgbClr val="404040"/>
                    </a:gs>
                  </a:gsLst>
                  <a:lin ang="5400000" scaled="0"/>
                </a:gradFill>
                <a:latin typeface="Segoe UI Light"/>
              </a:rPr>
              <a:t> y </a:t>
            </a:r>
            <a:r>
              <a:rPr lang="en-US" sz="2745" dirty="0" err="1" smtClean="0">
                <a:gradFill>
                  <a:gsLst>
                    <a:gs pos="2917">
                      <a:srgbClr val="404040"/>
                    </a:gs>
                    <a:gs pos="30000">
                      <a:srgbClr val="404040"/>
                    </a:gs>
                  </a:gsLst>
                  <a:lin ang="5400000" scaled="0"/>
                </a:gradFill>
                <a:latin typeface="Segoe UI Light"/>
              </a:rPr>
              <a:t>ratón</a:t>
            </a:r>
            <a:endParaRPr lang="en-US" sz="2745" dirty="0">
              <a:gradFill>
                <a:gsLst>
                  <a:gs pos="2917">
                    <a:srgbClr val="404040"/>
                  </a:gs>
                  <a:gs pos="30000">
                    <a:srgbClr val="404040"/>
                  </a:gs>
                </a:gsLst>
                <a:lin ang="5400000" scaled="0"/>
              </a:gradFill>
              <a:latin typeface="Segoe UI Light"/>
            </a:endParaRPr>
          </a:p>
        </p:txBody>
      </p:sp>
    </p:spTree>
    <p:extLst>
      <p:ext uri="{BB962C8B-B14F-4D97-AF65-F5344CB8AC3E}">
        <p14:creationId xmlns:p14="http://schemas.microsoft.com/office/powerpoint/2010/main" val="3715241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80725E-6 1.10304E-6 L -0.17283 1.10304E-6 " pathEditMode="relative" rAng="0" ptsTypes="AA">
                                      <p:cBhvr>
                                        <p:cTn id="6" dur="1000" fill="hold"/>
                                        <p:tgtEl>
                                          <p:spTgt spid="7"/>
                                        </p:tgtEl>
                                        <p:attrNameLst>
                                          <p:attrName>ppt_x</p:attrName>
                                          <p:attrName>ppt_y</p:attrName>
                                        </p:attrNameLst>
                                      </p:cBhvr>
                                      <p:rCtr x="-8642" y="0"/>
                                    </p:animMotion>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xit" presetSubtype="0" fill="hold" nodeType="withEffect">
                                  <p:stCondLst>
                                    <p:cond delay="25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nodeType="withEffect">
                                  <p:stCondLst>
                                    <p:cond delay="25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xit" presetSubtype="0" fill="hold" grpId="1" nodeType="with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948901"/>
            <a:ext cx="11637012" cy="960199"/>
          </a:xfrm>
        </p:spPr>
        <p:txBody>
          <a:bodyPr/>
          <a:lstStyle/>
          <a:p>
            <a:r>
              <a:rPr lang="en-US" dirty="0" err="1" smtClean="0"/>
              <a:t>Mejoras</a:t>
            </a:r>
            <a:r>
              <a:rPr lang="en-US" dirty="0" smtClean="0"/>
              <a:t> </a:t>
            </a:r>
            <a:r>
              <a:rPr lang="en-US" dirty="0" err="1" smtClean="0"/>
              <a:t>en</a:t>
            </a:r>
            <a:r>
              <a:rPr lang="en-US" dirty="0" smtClean="0"/>
              <a:t> Visual States</a:t>
            </a:r>
            <a:endParaRPr lang="en-US" dirty="0"/>
          </a:p>
        </p:txBody>
      </p:sp>
    </p:spTree>
    <p:extLst>
      <p:ext uri="{BB962C8B-B14F-4D97-AF65-F5344CB8AC3E}">
        <p14:creationId xmlns:p14="http://schemas.microsoft.com/office/powerpoint/2010/main" val="256080984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Visual State setters &amp; triggers</a:t>
            </a:r>
            <a:endParaRPr lang="en-US" dirty="0"/>
          </a:p>
        </p:txBody>
      </p:sp>
      <p:sp>
        <p:nvSpPr>
          <p:cNvPr id="10" name="Content Placeholder 9"/>
          <p:cNvSpPr>
            <a:spLocks noGrp="1"/>
          </p:cNvSpPr>
          <p:nvPr>
            <p:ph type="body" sz="quarter" idx="10"/>
          </p:nvPr>
        </p:nvSpPr>
        <p:spPr>
          <a:prstGeom prst="rect">
            <a:avLst/>
          </a:prstGeom>
        </p:spPr>
        <p:txBody>
          <a:bodyPr/>
          <a:lstStyle/>
          <a:p>
            <a:r>
              <a:rPr lang="en-GB" dirty="0" smtClean="0"/>
              <a:t>Setters </a:t>
            </a:r>
            <a:r>
              <a:rPr lang="en-GB" dirty="0" err="1" smtClean="0"/>
              <a:t>permite</a:t>
            </a:r>
            <a:r>
              <a:rPr lang="en-GB" dirty="0" smtClean="0"/>
              <a:t> </a:t>
            </a:r>
            <a:r>
              <a:rPr lang="en-GB" dirty="0" err="1" smtClean="0"/>
              <a:t>establecer</a:t>
            </a:r>
            <a:r>
              <a:rPr lang="en-GB" dirty="0" smtClean="0"/>
              <a:t> </a:t>
            </a:r>
            <a:r>
              <a:rPr lang="en-GB" dirty="0" err="1" smtClean="0"/>
              <a:t>propiedades</a:t>
            </a:r>
            <a:r>
              <a:rPr lang="en-GB" dirty="0" smtClean="0"/>
              <a:t> simples</a:t>
            </a:r>
          </a:p>
          <a:p>
            <a:pPr lvl="1"/>
            <a:r>
              <a:rPr lang="en-GB" sz="2800" dirty="0" smtClean="0"/>
              <a:t>La </a:t>
            </a:r>
            <a:r>
              <a:rPr lang="en-GB" sz="2800" dirty="0" err="1" smtClean="0"/>
              <a:t>mayoría</a:t>
            </a:r>
            <a:r>
              <a:rPr lang="en-GB" sz="2800" dirty="0" smtClean="0"/>
              <a:t> de </a:t>
            </a:r>
            <a:r>
              <a:rPr lang="en-GB" sz="2800" dirty="0" err="1" smtClean="0"/>
              <a:t>propiedades</a:t>
            </a:r>
            <a:r>
              <a:rPr lang="en-GB" sz="2800" dirty="0" smtClean="0"/>
              <a:t> no </a:t>
            </a:r>
            <a:r>
              <a:rPr lang="en-GB" sz="2800" dirty="0" err="1" smtClean="0"/>
              <a:t>necesitan</a:t>
            </a:r>
            <a:r>
              <a:rPr lang="en-GB" sz="2800" dirty="0" smtClean="0"/>
              <a:t> </a:t>
            </a:r>
            <a:r>
              <a:rPr lang="en-GB" sz="2800" dirty="0" err="1" smtClean="0"/>
              <a:t>animación</a:t>
            </a:r>
            <a:endParaRPr lang="en-GB" sz="2800" dirty="0" smtClean="0"/>
          </a:p>
          <a:p>
            <a:r>
              <a:rPr lang="en-GB" dirty="0" smtClean="0"/>
              <a:t>Triggers </a:t>
            </a:r>
            <a:r>
              <a:rPr lang="en-GB" dirty="0" err="1" smtClean="0"/>
              <a:t>declarados</a:t>
            </a:r>
            <a:r>
              <a:rPr lang="en-GB" dirty="0" smtClean="0"/>
              <a:t> </a:t>
            </a:r>
            <a:r>
              <a:rPr lang="en-GB" dirty="0" err="1" smtClean="0"/>
              <a:t>cuando</a:t>
            </a:r>
            <a:r>
              <a:rPr lang="en-GB" dirty="0" smtClean="0"/>
              <a:t> se </a:t>
            </a:r>
            <a:r>
              <a:rPr lang="en-GB" dirty="0" err="1" smtClean="0"/>
              <a:t>aplica</a:t>
            </a:r>
            <a:r>
              <a:rPr lang="en-GB" dirty="0" smtClean="0"/>
              <a:t> un </a:t>
            </a:r>
            <a:r>
              <a:rPr lang="en-GB" dirty="0" err="1" smtClean="0"/>
              <a:t>estado</a:t>
            </a:r>
            <a:endParaRPr lang="en-GB" dirty="0" smtClean="0"/>
          </a:p>
          <a:p>
            <a:pPr lvl="1"/>
            <a:r>
              <a:rPr lang="en-GB" sz="2800" dirty="0" smtClean="0"/>
              <a:t>No </a:t>
            </a:r>
            <a:r>
              <a:rPr lang="en-GB" sz="2800" dirty="0" err="1" smtClean="0"/>
              <a:t>necesitamos</a:t>
            </a:r>
            <a:r>
              <a:rPr lang="en-GB" sz="2800" dirty="0" smtClean="0"/>
              <a:t> </a:t>
            </a:r>
            <a:r>
              <a:rPr lang="en-GB" sz="2800" dirty="0" err="1" smtClean="0"/>
              <a:t>gestionar</a:t>
            </a:r>
            <a:r>
              <a:rPr lang="en-GB" sz="2800" dirty="0" smtClean="0"/>
              <a:t> </a:t>
            </a:r>
            <a:r>
              <a:rPr lang="en-GB" sz="2800" dirty="0" err="1" smtClean="0"/>
              <a:t>eventos</a:t>
            </a:r>
            <a:r>
              <a:rPr lang="en-GB" sz="2800" dirty="0" smtClean="0"/>
              <a:t> </a:t>
            </a:r>
            <a:r>
              <a:rPr lang="en-GB" sz="2800" dirty="0" err="1" smtClean="0"/>
              <a:t>en</a:t>
            </a:r>
            <a:r>
              <a:rPr lang="en-GB" sz="2800" dirty="0" smtClean="0"/>
              <a:t> el code-behind</a:t>
            </a:r>
          </a:p>
          <a:p>
            <a:pPr lvl="1"/>
            <a:endParaRPr lang="en-GB" sz="2800" dirty="0" smtClean="0"/>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6"/>
                </a:solidFill>
                <a:latin typeface="Consolas" panose="020B0609020204030204" pitchFamily="49" charset="0"/>
                <a:cs typeface="Consolas" panose="020B0609020204030204" pitchFamily="49" charset="0"/>
              </a:rPr>
              <a:t>x:Name</a:t>
            </a:r>
            <a:r>
              <a:rPr lang="en-US" sz="2000" b="0" dirty="0" smtClean="0">
                <a:solidFill>
                  <a:schemeClr val="accent1">
                    <a:lumMod val="75000"/>
                  </a:schemeClr>
                </a:solidFill>
                <a:latin typeface="Consolas" panose="020B0609020204030204" pitchFamily="49" charset="0"/>
                <a:cs typeface="Consolas" panose="020B0609020204030204" pitchFamily="49" charset="0"/>
              </a:rPr>
              <a:t>="wideState"&gt;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VisualState.Setters</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smtClean="0">
                <a:solidFill>
                  <a:schemeClr val="accent6">
                    <a:lumMod val="75000"/>
                  </a:schemeClr>
                </a:solidFill>
                <a:latin typeface="Consolas" panose="020B0609020204030204" pitchFamily="49" charset="0"/>
                <a:cs typeface="Consolas" panose="020B0609020204030204" pitchFamily="49" charset="0"/>
              </a:rPr>
              <a:t>Setter</a:t>
            </a:r>
            <a:r>
              <a:rPr lang="en-US" sz="2000" b="0" dirty="0" smtClean="0">
                <a:solidFill>
                  <a:schemeClr val="accent1">
                    <a:lumMod val="75000"/>
                  </a:schemeClr>
                </a:solidFill>
                <a:latin typeface="Consolas" panose="020B0609020204030204" pitchFamily="49" charset="0"/>
                <a:cs typeface="Consolas" panose="020B0609020204030204" pitchFamily="49" charset="0"/>
              </a:rPr>
              <a:t> </a:t>
            </a:r>
            <a:r>
              <a:rPr lang="en-US" sz="2000" b="0" dirty="0" smtClean="0">
                <a:solidFill>
                  <a:schemeClr val="accent6"/>
                </a:solidFill>
                <a:latin typeface="Consolas" panose="020B0609020204030204" pitchFamily="49" charset="0"/>
                <a:cs typeface="Consolas" panose="020B0609020204030204" pitchFamily="49" charset="0"/>
              </a:rPr>
              <a:t>Target</a:t>
            </a:r>
            <a:r>
              <a:rPr lang="en-US" sz="2000" b="0" dirty="0" smtClean="0">
                <a:solidFill>
                  <a:schemeClr val="accent1">
                    <a:lumMod val="75000"/>
                  </a:schemeClr>
                </a:solidFill>
                <a:latin typeface="Consolas" panose="020B0609020204030204" pitchFamily="49" charset="0"/>
                <a:cs typeface="Consolas" panose="020B0609020204030204" pitchFamily="49" charset="0"/>
              </a:rPr>
              <a:t>="</a:t>
            </a:r>
            <a:r>
              <a:rPr lang="en-US" sz="2000" b="0" dirty="0" err="1" smtClean="0">
                <a:solidFill>
                  <a:schemeClr val="accent1">
                    <a:lumMod val="75000"/>
                  </a:schemeClr>
                </a:solidFill>
                <a:latin typeface="Consolas" panose="020B0609020204030204" pitchFamily="49" charset="0"/>
                <a:cs typeface="Consolas" panose="020B0609020204030204" pitchFamily="49" charset="0"/>
              </a:rPr>
              <a:t>myPanel.Orientation</a:t>
            </a:r>
            <a:r>
              <a:rPr lang="en-US" sz="2000" b="0" dirty="0" smtClean="0">
                <a:solidFill>
                  <a:schemeClr val="accent1">
                    <a:lumMod val="75000"/>
                  </a:schemeClr>
                </a:solidFill>
                <a:latin typeface="Consolas" panose="020B0609020204030204" pitchFamily="49" charset="0"/>
                <a:cs typeface="Consolas" panose="020B0609020204030204" pitchFamily="49" charset="0"/>
              </a:rPr>
              <a:t>" </a:t>
            </a:r>
            <a:r>
              <a:rPr lang="en-US" sz="2000" b="0" dirty="0" smtClean="0">
                <a:solidFill>
                  <a:schemeClr val="accent6"/>
                </a:solidFill>
                <a:latin typeface="Consolas" panose="020B0609020204030204" pitchFamily="49" charset="0"/>
                <a:cs typeface="Consolas" panose="020B0609020204030204" pitchFamily="49" charset="0"/>
              </a:rPr>
              <a:t>Value</a:t>
            </a:r>
            <a:r>
              <a:rPr lang="en-US" sz="2000" b="0" dirty="0" smtClean="0">
                <a:solidFill>
                  <a:schemeClr val="accent1">
                    <a:lumMod val="75000"/>
                  </a:schemeClr>
                </a:solidFill>
                <a:latin typeface="Consolas" panose="020B0609020204030204" pitchFamily="49" charset="0"/>
                <a:cs typeface="Consolas" panose="020B0609020204030204" pitchFamily="49" charset="0"/>
              </a:rPr>
              <a:t>="Horizontal" /&gt;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VisualState.Setters</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VisualState.StateTriggers</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AdaptiveTrigger</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err="1" smtClean="0">
                <a:solidFill>
                  <a:schemeClr val="accent6"/>
                </a:solidFill>
                <a:latin typeface="Consolas" panose="020B0609020204030204" pitchFamily="49" charset="0"/>
                <a:cs typeface="Consolas" panose="020B0609020204030204" pitchFamily="49" charset="0"/>
              </a:rPr>
              <a:t>MinWindowWidth</a:t>
            </a:r>
            <a:r>
              <a:rPr lang="en-US" sz="2000" b="0" dirty="0" smtClean="0">
                <a:solidFill>
                  <a:schemeClr val="accent1">
                    <a:lumMod val="75000"/>
                  </a:schemeClr>
                </a:solidFill>
                <a:latin typeface="Consolas" panose="020B0609020204030204" pitchFamily="49" charset="0"/>
                <a:cs typeface="Consolas" panose="020B0609020204030204" pitchFamily="49" charset="0"/>
              </a:rPr>
              <a:t>="600"/&gt;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VisualState.StateTriggers</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VisualState</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endParaRPr lang="en-US" dirty="0"/>
          </a:p>
        </p:txBody>
      </p:sp>
      <p:sp>
        <p:nvSpPr>
          <p:cNvPr id="2" name="Rectangle 1"/>
          <p:cNvSpPr/>
          <p:nvPr/>
        </p:nvSpPr>
        <p:spPr>
          <a:xfrm>
            <a:off x="2120900" y="4443968"/>
            <a:ext cx="8317510" cy="483632"/>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5" name="Rectangle 4"/>
          <p:cNvSpPr/>
          <p:nvPr/>
        </p:nvSpPr>
        <p:spPr>
          <a:xfrm>
            <a:off x="2120900" y="5306276"/>
            <a:ext cx="5702300" cy="434123"/>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Oval 6"/>
          <p:cNvSpPr/>
          <p:nvPr/>
        </p:nvSpPr>
        <p:spPr>
          <a:xfrm>
            <a:off x="3050859" y="4016711"/>
            <a:ext cx="1338146" cy="1338146"/>
          </a:xfrm>
          <a:prstGeom prst="ellipse">
            <a:avLst/>
          </a:prstGeom>
          <a:noFill/>
          <a:ln w="762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1818424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err="1" smtClean="0"/>
              <a:t>Tipos</a:t>
            </a:r>
            <a:r>
              <a:rPr lang="en-GB" dirty="0" smtClean="0"/>
              <a:t> de trigger</a:t>
            </a:r>
            <a:endParaRPr lang="en-GB" dirty="0"/>
          </a:p>
        </p:txBody>
      </p:sp>
      <p:sp>
        <p:nvSpPr>
          <p:cNvPr id="2" name="Content Placeholder 1"/>
          <p:cNvSpPr>
            <a:spLocks noGrp="1"/>
          </p:cNvSpPr>
          <p:nvPr>
            <p:ph type="body" sz="quarter" idx="10"/>
          </p:nvPr>
        </p:nvSpPr>
        <p:spPr/>
        <p:txBody>
          <a:bodyPr/>
          <a:lstStyle/>
          <a:p>
            <a:r>
              <a:rPr lang="en-GB" sz="2800" dirty="0" err="1" smtClean="0">
                <a:solidFill>
                  <a:schemeClr val="tx1"/>
                </a:solidFill>
              </a:rPr>
              <a:t>MinWindowWidth</a:t>
            </a:r>
            <a:endParaRPr lang="en-GB" sz="2800" dirty="0" smtClean="0">
              <a:solidFill>
                <a:schemeClr val="tx1"/>
              </a:solidFill>
            </a:endParaRPr>
          </a:p>
          <a:p>
            <a:r>
              <a:rPr lang="en-GB" sz="2800" dirty="0" err="1" smtClean="0">
                <a:solidFill>
                  <a:schemeClr val="tx1"/>
                </a:solidFill>
              </a:rPr>
              <a:t>MinWindowHeight</a:t>
            </a:r>
            <a:endParaRPr lang="en-GB" sz="2800" dirty="0" smtClean="0">
              <a:solidFill>
                <a:schemeClr val="tx1"/>
              </a:solidFill>
            </a:endParaRPr>
          </a:p>
          <a:p>
            <a:pPr lvl="1"/>
            <a:r>
              <a:rPr lang="en-GB" sz="2400" dirty="0" smtClean="0"/>
              <a:t>“</a:t>
            </a:r>
            <a:r>
              <a:rPr lang="en-GB" dirty="0" err="1" smtClean="0"/>
              <a:t>Cualquier</a:t>
            </a:r>
            <a:r>
              <a:rPr lang="en-GB" dirty="0" smtClean="0"/>
              <a:t> </a:t>
            </a:r>
            <a:r>
              <a:rPr lang="en-GB" dirty="0" err="1" smtClean="0"/>
              <a:t>cosa</a:t>
            </a:r>
            <a:r>
              <a:rPr lang="en-GB" dirty="0" smtClean="0"/>
              <a:t> </a:t>
            </a:r>
            <a:r>
              <a:rPr lang="en-GB" dirty="0" err="1" smtClean="0"/>
              <a:t>por</a:t>
            </a:r>
            <a:r>
              <a:rPr lang="en-GB" dirty="0" smtClean="0"/>
              <a:t> </a:t>
            </a:r>
            <a:r>
              <a:rPr lang="en-GB" dirty="0" err="1" smtClean="0"/>
              <a:t>encima</a:t>
            </a:r>
            <a:r>
              <a:rPr lang="en-GB" dirty="0" smtClean="0"/>
              <a:t> de </a:t>
            </a:r>
            <a:r>
              <a:rPr lang="en-GB" dirty="0" err="1" smtClean="0"/>
              <a:t>este</a:t>
            </a:r>
            <a:r>
              <a:rPr lang="en-GB" dirty="0" smtClean="0"/>
              <a:t> </a:t>
            </a:r>
            <a:r>
              <a:rPr lang="en-GB" dirty="0" err="1" smtClean="0"/>
              <a:t>valor</a:t>
            </a:r>
            <a:r>
              <a:rPr lang="en-GB" sz="2400" dirty="0" smtClean="0"/>
              <a:t>”</a:t>
            </a:r>
          </a:p>
          <a:p>
            <a:pPr lvl="1"/>
            <a:r>
              <a:rPr lang="en-GB" sz="2400" dirty="0" smtClean="0"/>
              <a:t>Los </a:t>
            </a:r>
            <a:r>
              <a:rPr lang="en-GB" sz="2400" dirty="0" err="1" smtClean="0"/>
              <a:t>valores</a:t>
            </a:r>
            <a:r>
              <a:rPr lang="en-GB" sz="2400" dirty="0" smtClean="0"/>
              <a:t> se </a:t>
            </a:r>
            <a:r>
              <a:rPr lang="en-GB" sz="2400" dirty="0" err="1" smtClean="0"/>
              <a:t>especifican</a:t>
            </a:r>
            <a:r>
              <a:rPr lang="en-GB" sz="2400" dirty="0" smtClean="0"/>
              <a:t> </a:t>
            </a:r>
            <a:r>
              <a:rPr lang="en-GB" sz="2400" dirty="0" err="1" smtClean="0"/>
              <a:t>en</a:t>
            </a:r>
            <a:r>
              <a:rPr lang="en-GB" sz="2400" dirty="0" smtClean="0"/>
              <a:t> </a:t>
            </a:r>
            <a:r>
              <a:rPr lang="en-GB" sz="2400" dirty="0" err="1" smtClean="0"/>
              <a:t>píxeles</a:t>
            </a:r>
            <a:endParaRPr lang="en-GB" i="1" dirty="0"/>
          </a:p>
          <a:p>
            <a:pPr marL="571500" lvl="1" indent="-571500">
              <a:spcBef>
                <a:spcPts val="2400"/>
              </a:spcBef>
              <a:buFont typeface="Arial" panose="020B0604020202020204" pitchFamily="34" charset="0"/>
              <a:buChar char="•"/>
            </a:pPr>
            <a:endParaRPr lang="en-GB" sz="2800" dirty="0">
              <a:latin typeface="+mj-lt"/>
            </a:endParaRPr>
          </a:p>
        </p:txBody>
      </p:sp>
    </p:spTree>
    <p:extLst>
      <p:ext uri="{BB962C8B-B14F-4D97-AF65-F5344CB8AC3E}">
        <p14:creationId xmlns:p14="http://schemas.microsoft.com/office/powerpoint/2010/main" val="335057940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smtClean="0"/>
              <a:t>Visual State Triggers</a:t>
            </a:r>
            <a:endParaRPr lang="en-US" b="0" dirty="0"/>
          </a:p>
        </p:txBody>
      </p:sp>
      <p:sp>
        <p:nvSpPr>
          <p:cNvPr id="3" name="Content Placeholder 2"/>
          <p:cNvSpPr>
            <a:spLocks noGrp="1"/>
          </p:cNvSpPr>
          <p:nvPr>
            <p:ph sz="quarter" idx="4294967295"/>
          </p:nvPr>
        </p:nvSpPr>
        <p:spPr>
          <a:xfrm>
            <a:off x="10158413" y="6378575"/>
            <a:ext cx="1639887" cy="323850"/>
          </a:xfrm>
        </p:spPr>
        <p:txBody>
          <a:bodyPr/>
          <a:lstStyle/>
          <a:p>
            <a:endParaRPr lang="en-US" dirty="0"/>
          </a:p>
        </p:txBody>
      </p:sp>
      <p:sp>
        <p:nvSpPr>
          <p:cNvPr id="2" name="TextBox 1"/>
          <p:cNvSpPr txBox="1"/>
          <p:nvPr/>
        </p:nvSpPr>
        <p:spPr>
          <a:xfrm>
            <a:off x="11222089" y="6387102"/>
            <a:ext cx="684162" cy="470898"/>
          </a:xfrm>
          <a:prstGeom prst="rect">
            <a:avLst/>
          </a:prstGeom>
          <a:noFill/>
        </p:spPr>
        <p:txBody>
          <a:bodyPr wrap="none" lIns="137160" tIns="109728" rIns="137160" bIns="109728" rtlCol="0">
            <a:spAutoFit/>
          </a:bodyPr>
          <a:lstStyle/>
          <a:p>
            <a:pPr>
              <a:lnSpc>
                <a:spcPct val="90000"/>
              </a:lnSpc>
              <a:spcBef>
                <a:spcPts val="600"/>
              </a:spcBef>
            </a:pPr>
            <a:r>
              <a:rPr lang="en-US" dirty="0" smtClean="0">
                <a:solidFill>
                  <a:schemeClr val="bg2"/>
                </a:solidFill>
              </a:rPr>
              <a:t>3:50</a:t>
            </a:r>
          </a:p>
        </p:txBody>
      </p:sp>
    </p:spTree>
    <p:extLst>
      <p:ext uri="{BB962C8B-B14F-4D97-AF65-F5344CB8AC3E}">
        <p14:creationId xmlns:p14="http://schemas.microsoft.com/office/powerpoint/2010/main" val="204688941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862485"/>
          </a:xfrm>
        </p:spPr>
        <p:txBody>
          <a:bodyPr/>
          <a:lstStyle/>
          <a:p>
            <a:r>
              <a:rPr lang="en-US" dirty="0" smtClean="0">
                <a:solidFill>
                  <a:schemeClr val="tx1">
                    <a:lumMod val="50000"/>
                  </a:schemeClr>
                </a:solidFill>
              </a:rPr>
              <a:t>…</a:t>
            </a:r>
            <a:r>
              <a:rPr lang="en-US" dirty="0" err="1" smtClean="0">
                <a:solidFill>
                  <a:schemeClr val="tx1">
                    <a:lumMod val="50000"/>
                  </a:schemeClr>
                </a:solidFill>
              </a:rPr>
              <a:t>cuando</a:t>
            </a:r>
            <a:r>
              <a:rPr lang="en-US" dirty="0" smtClean="0">
                <a:solidFill>
                  <a:schemeClr val="tx1">
                    <a:lumMod val="50000"/>
                  </a:schemeClr>
                </a:solidFill>
              </a:rPr>
              <a:t> </a:t>
            </a:r>
            <a:r>
              <a:rPr lang="en-US" dirty="0" err="1" smtClean="0">
                <a:solidFill>
                  <a:schemeClr val="tx1">
                    <a:lumMod val="50000"/>
                  </a:schemeClr>
                </a:solidFill>
              </a:rPr>
              <a:t>algo</a:t>
            </a:r>
            <a:r>
              <a:rPr lang="en-US" dirty="0" smtClean="0">
                <a:solidFill>
                  <a:schemeClr val="tx1">
                    <a:lumMod val="50000"/>
                  </a:schemeClr>
                </a:solidFill>
              </a:rPr>
              <a:t> </a:t>
            </a:r>
            <a:r>
              <a:rPr lang="en-US" dirty="0" err="1" smtClean="0">
                <a:solidFill>
                  <a:schemeClr val="tx1">
                    <a:lumMod val="50000"/>
                  </a:schemeClr>
                </a:solidFill>
              </a:rPr>
              <a:t>en</a:t>
            </a:r>
            <a:r>
              <a:rPr lang="en-US" dirty="0" smtClean="0">
                <a:solidFill>
                  <a:schemeClr val="tx1">
                    <a:lumMod val="50000"/>
                  </a:schemeClr>
                </a:solidFill>
              </a:rPr>
              <a:t> la </a:t>
            </a:r>
            <a:r>
              <a:rPr lang="en-US" dirty="0" err="1" smtClean="0">
                <a:solidFill>
                  <a:schemeClr val="tx1">
                    <a:lumMod val="50000"/>
                  </a:schemeClr>
                </a:solidFill>
              </a:rPr>
              <a:t>ViewModel</a:t>
            </a:r>
            <a:r>
              <a:rPr lang="en-US" dirty="0" smtClean="0">
                <a:solidFill>
                  <a:schemeClr val="tx1">
                    <a:lumMod val="50000"/>
                  </a:schemeClr>
                </a:solidFill>
              </a:rPr>
              <a:t> cambia</a:t>
            </a:r>
          </a:p>
          <a:p>
            <a:r>
              <a:rPr lang="en-US" dirty="0" smtClean="0">
                <a:solidFill>
                  <a:schemeClr val="tx1">
                    <a:lumMod val="50000"/>
                  </a:schemeClr>
                </a:solidFill>
              </a:rPr>
              <a:t>…</a:t>
            </a:r>
            <a:r>
              <a:rPr lang="en-US" dirty="0" err="1" smtClean="0">
                <a:solidFill>
                  <a:schemeClr val="tx1">
                    <a:lumMod val="50000"/>
                  </a:schemeClr>
                </a:solidFill>
              </a:rPr>
              <a:t>cuando</a:t>
            </a:r>
            <a:r>
              <a:rPr lang="en-US" dirty="0" smtClean="0">
                <a:solidFill>
                  <a:schemeClr val="tx1">
                    <a:lumMod val="50000"/>
                  </a:schemeClr>
                </a:solidFill>
              </a:rPr>
              <a:t> cambia </a:t>
            </a:r>
            <a:r>
              <a:rPr lang="en-US" dirty="0" err="1" smtClean="0">
                <a:solidFill>
                  <a:schemeClr val="tx1">
                    <a:lumMod val="50000"/>
                  </a:schemeClr>
                </a:solidFill>
              </a:rPr>
              <a:t>algun</a:t>
            </a:r>
            <a:r>
              <a:rPr lang="en-US" dirty="0" smtClean="0">
                <a:solidFill>
                  <a:schemeClr val="tx1">
                    <a:lumMod val="50000"/>
                  </a:schemeClr>
                </a:solidFill>
              </a:rPr>
              <a:t> valor</a:t>
            </a:r>
          </a:p>
          <a:p>
            <a:r>
              <a:rPr lang="en-US" dirty="0" smtClean="0">
                <a:solidFill>
                  <a:schemeClr val="tx1">
                    <a:lumMod val="50000"/>
                  </a:schemeClr>
                </a:solidFill>
              </a:rPr>
              <a:t>…</a:t>
            </a:r>
            <a:r>
              <a:rPr lang="en-US" dirty="0" err="1" smtClean="0">
                <a:solidFill>
                  <a:schemeClr val="tx1">
                    <a:lumMod val="50000"/>
                  </a:schemeClr>
                </a:solidFill>
              </a:rPr>
              <a:t>dependiendo</a:t>
            </a:r>
            <a:r>
              <a:rPr lang="en-US" dirty="0" smtClean="0">
                <a:solidFill>
                  <a:schemeClr val="tx1">
                    <a:lumMod val="50000"/>
                  </a:schemeClr>
                </a:solidFill>
              </a:rPr>
              <a:t> del </a:t>
            </a:r>
            <a:r>
              <a:rPr lang="en-US" dirty="0" err="1" smtClean="0">
                <a:solidFill>
                  <a:schemeClr val="tx1">
                    <a:lumMod val="50000"/>
                  </a:schemeClr>
                </a:solidFill>
              </a:rPr>
              <a:t>tamaño</a:t>
            </a:r>
            <a:r>
              <a:rPr lang="en-US" dirty="0" smtClean="0">
                <a:solidFill>
                  <a:schemeClr val="tx1">
                    <a:lumMod val="50000"/>
                  </a:schemeClr>
                </a:solidFill>
              </a:rPr>
              <a:t> de la </a:t>
            </a:r>
            <a:r>
              <a:rPr lang="en-US" dirty="0" err="1" smtClean="0">
                <a:solidFill>
                  <a:schemeClr val="tx1">
                    <a:lumMod val="50000"/>
                  </a:schemeClr>
                </a:solidFill>
              </a:rPr>
              <a:t>pantalla</a:t>
            </a:r>
            <a:endParaRPr lang="en-US" dirty="0" smtClean="0">
              <a:solidFill>
                <a:schemeClr val="tx1">
                  <a:lumMod val="50000"/>
                </a:schemeClr>
              </a:solidFill>
            </a:endParaRPr>
          </a:p>
          <a:p>
            <a:endParaRPr lang="en-US" dirty="0">
              <a:solidFill>
                <a:schemeClr val="tx1">
                  <a:lumMod val="50000"/>
                </a:schemeClr>
              </a:solidFill>
            </a:endParaRPr>
          </a:p>
          <a:p>
            <a:endParaRPr lang="en-US" dirty="0" smtClean="0">
              <a:solidFill>
                <a:schemeClr val="tx1">
                  <a:lumMod val="50000"/>
                </a:schemeClr>
              </a:solidFill>
            </a:endParaRPr>
          </a:p>
          <a:p>
            <a:r>
              <a:rPr lang="en-US" dirty="0" smtClean="0">
                <a:solidFill>
                  <a:schemeClr val="tx1">
                    <a:lumMod val="50000"/>
                  </a:schemeClr>
                </a:solidFill>
              </a:rPr>
              <a:t>Bien, </a:t>
            </a:r>
            <a:r>
              <a:rPr lang="en-US" dirty="0" err="1" smtClean="0">
                <a:solidFill>
                  <a:schemeClr val="tx1">
                    <a:lumMod val="50000"/>
                  </a:schemeClr>
                </a:solidFill>
              </a:rPr>
              <a:t>entonces</a:t>
            </a:r>
            <a:r>
              <a:rPr lang="en-US" dirty="0" smtClean="0">
                <a:solidFill>
                  <a:schemeClr val="tx1">
                    <a:lumMod val="50000"/>
                  </a:schemeClr>
                </a:solidFill>
              </a:rPr>
              <a:t>…</a:t>
            </a:r>
          </a:p>
        </p:txBody>
      </p:sp>
      <p:sp>
        <p:nvSpPr>
          <p:cNvPr id="3" name="Title 2"/>
          <p:cNvSpPr>
            <a:spLocks noGrp="1"/>
          </p:cNvSpPr>
          <p:nvPr>
            <p:ph type="title"/>
          </p:nvPr>
        </p:nvSpPr>
        <p:spPr/>
        <p:txBody>
          <a:bodyPr/>
          <a:lstStyle/>
          <a:p>
            <a:r>
              <a:rPr lang="en-US" dirty="0" smtClean="0"/>
              <a:t>¿Visual State Triggers Custom?</a:t>
            </a:r>
            <a:endParaRPr lang="en-US" dirty="0"/>
          </a:p>
        </p:txBody>
      </p:sp>
    </p:spTree>
    <p:extLst>
      <p:ext uri="{BB962C8B-B14F-4D97-AF65-F5344CB8AC3E}">
        <p14:creationId xmlns:p14="http://schemas.microsoft.com/office/powerpoint/2010/main" val="239712716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495"/>
            <a:ext cx="11653523" cy="12313371"/>
          </a:xfrm>
        </p:spPr>
        <p:txBody>
          <a:bodyPr/>
          <a:lstStyle/>
          <a:p>
            <a:r>
              <a:rPr lang="en-US" sz="1176" dirty="0">
                <a:solidFill>
                  <a:srgbClr val="0000FF"/>
                </a:solidFill>
                <a:highlight>
                  <a:srgbClr val="FFFFFF"/>
                </a:highlight>
              </a:rPr>
              <a:t>public</a:t>
            </a:r>
            <a:r>
              <a:rPr lang="en-US" sz="1176" dirty="0">
                <a:solidFill>
                  <a:srgbClr val="000000"/>
                </a:solidFill>
                <a:highlight>
                  <a:srgbClr val="FFFFFF"/>
                </a:highlight>
              </a:rPr>
              <a:t> </a:t>
            </a:r>
            <a:r>
              <a:rPr lang="en-US" sz="1176" dirty="0">
                <a:solidFill>
                  <a:srgbClr val="0000FF"/>
                </a:solidFill>
                <a:highlight>
                  <a:srgbClr val="FFFFFF"/>
                </a:highlight>
              </a:rPr>
              <a:t>class</a:t>
            </a:r>
            <a:r>
              <a:rPr lang="en-US" sz="1176" dirty="0">
                <a:solidFill>
                  <a:srgbClr val="000000"/>
                </a:solidFill>
                <a:highlight>
                  <a:srgbClr val="FFFFFF"/>
                </a:highlight>
              </a:rPr>
              <a:t> </a:t>
            </a:r>
            <a:r>
              <a:rPr lang="en-US" sz="1176" dirty="0" err="1">
                <a:solidFill>
                  <a:srgbClr val="2B91AF"/>
                </a:solidFill>
                <a:highlight>
                  <a:srgbClr val="FFFFFF"/>
                </a:highlight>
              </a:rPr>
              <a:t>InputTypeTrigger</a:t>
            </a:r>
            <a:r>
              <a:rPr lang="en-US" sz="1176" dirty="0">
                <a:solidFill>
                  <a:srgbClr val="000000"/>
                </a:solidFill>
                <a:highlight>
                  <a:srgbClr val="FFFFFF"/>
                </a:highlight>
              </a:rPr>
              <a:t> : </a:t>
            </a:r>
            <a:r>
              <a:rPr lang="en-US" sz="1176" dirty="0" err="1">
                <a:solidFill>
                  <a:srgbClr val="2B91AF"/>
                </a:solidFill>
                <a:highlight>
                  <a:srgbClr val="FFFFFF"/>
                </a:highlight>
              </a:rPr>
              <a:t>StateTriggerBase</a:t>
            </a:r>
            <a:endParaRPr lang="en-US" sz="1176" dirty="0">
              <a:solidFill>
                <a:srgbClr val="000000"/>
              </a:solidFill>
              <a:highlight>
                <a:srgbClr val="FFFFFF"/>
              </a:highlight>
            </a:endParaRPr>
          </a:p>
          <a:p>
            <a:r>
              <a:rPr lang="en-US" sz="1176" dirty="0">
                <a:solidFill>
                  <a:srgbClr val="000000"/>
                </a:solidFill>
                <a:highlight>
                  <a:srgbClr val="FFFFFF"/>
                </a:highlight>
              </a:rPr>
              <a:t>{</a:t>
            </a:r>
          </a:p>
          <a:p>
            <a:r>
              <a:rPr lang="en-US" sz="1176" dirty="0">
                <a:solidFill>
                  <a:srgbClr val="000000"/>
                </a:solidFill>
                <a:highlight>
                  <a:srgbClr val="FFFFFF"/>
                </a:highlight>
              </a:rPr>
              <a:t>        </a:t>
            </a:r>
            <a:r>
              <a:rPr lang="en-US" sz="1176" dirty="0">
                <a:solidFill>
                  <a:srgbClr val="0000FF"/>
                </a:solidFill>
                <a:highlight>
                  <a:srgbClr val="FFFFFF"/>
                </a:highlight>
              </a:rPr>
              <a:t>private</a:t>
            </a:r>
            <a:r>
              <a:rPr lang="en-US" sz="1176" dirty="0">
                <a:solidFill>
                  <a:srgbClr val="000000"/>
                </a:solidFill>
                <a:highlight>
                  <a:srgbClr val="FFFFFF"/>
                </a:highlight>
              </a:rPr>
              <a:t> </a:t>
            </a:r>
            <a:r>
              <a:rPr lang="en-US" sz="1176" dirty="0">
                <a:solidFill>
                  <a:srgbClr val="2B91AF"/>
                </a:solidFill>
                <a:highlight>
                  <a:srgbClr val="FFFFFF"/>
                </a:highlight>
              </a:rPr>
              <a:t>FrameworkElement</a:t>
            </a:r>
            <a:r>
              <a:rPr lang="en-US" sz="1176" dirty="0">
                <a:solidFill>
                  <a:srgbClr val="000000"/>
                </a:solidFill>
                <a:highlight>
                  <a:srgbClr val="FFFFFF"/>
                </a:highlight>
              </a:rPr>
              <a:t> _</a:t>
            </a:r>
            <a:r>
              <a:rPr lang="en-US" sz="1176" dirty="0" err="1">
                <a:solidFill>
                  <a:srgbClr val="000000"/>
                </a:solidFill>
                <a:highlight>
                  <a:srgbClr val="FFFFFF"/>
                </a:highlight>
              </a:rPr>
              <a:t>targetElement</a:t>
            </a:r>
            <a:r>
              <a:rPr lang="en-US" sz="1176" dirty="0">
                <a:solidFill>
                  <a:srgbClr val="000000"/>
                </a:solidFill>
                <a:highlight>
                  <a:srgbClr val="FFFFFF"/>
                </a:highlight>
              </a:rPr>
              <a:t>;</a:t>
            </a:r>
          </a:p>
          <a:p>
            <a:r>
              <a:rPr lang="en-US" sz="1176" dirty="0">
                <a:solidFill>
                  <a:srgbClr val="000000"/>
                </a:solidFill>
                <a:highlight>
                  <a:srgbClr val="FFFFFF"/>
                </a:highlight>
              </a:rPr>
              <a:t>        </a:t>
            </a:r>
            <a:r>
              <a:rPr lang="en-US" sz="1176" dirty="0">
                <a:solidFill>
                  <a:srgbClr val="0000FF"/>
                </a:solidFill>
                <a:highlight>
                  <a:srgbClr val="FFFFFF"/>
                </a:highlight>
              </a:rPr>
              <a:t>private</a:t>
            </a:r>
            <a:r>
              <a:rPr lang="en-US" sz="1176" dirty="0">
                <a:solidFill>
                  <a:srgbClr val="000000"/>
                </a:solidFill>
                <a:highlight>
                  <a:srgbClr val="FFFFFF"/>
                </a:highlight>
              </a:rPr>
              <a:t> </a:t>
            </a:r>
            <a:r>
              <a:rPr lang="en-US" sz="1176" dirty="0" err="1">
                <a:solidFill>
                  <a:srgbClr val="2B91AF"/>
                </a:solidFill>
                <a:highlight>
                  <a:srgbClr val="FFFFFF"/>
                </a:highlight>
              </a:rPr>
              <a:t>PointerDeviceType</a:t>
            </a:r>
            <a:r>
              <a:rPr lang="en-US" sz="1176" dirty="0">
                <a:solidFill>
                  <a:srgbClr val="000000"/>
                </a:solidFill>
                <a:highlight>
                  <a:srgbClr val="FFFFFF"/>
                </a:highlight>
              </a:rPr>
              <a:t> _</a:t>
            </a:r>
            <a:r>
              <a:rPr lang="en-US" sz="1176" dirty="0" err="1">
                <a:solidFill>
                  <a:srgbClr val="000000"/>
                </a:solidFill>
                <a:highlight>
                  <a:srgbClr val="FFFFFF"/>
                </a:highlight>
              </a:rPr>
              <a:t>lastPointerType</a:t>
            </a:r>
            <a:r>
              <a:rPr lang="en-US" sz="1176" dirty="0">
                <a:solidFill>
                  <a:srgbClr val="000000"/>
                </a:solidFill>
                <a:highlight>
                  <a:srgbClr val="FFFFFF"/>
                </a:highlight>
              </a:rPr>
              <a:t>, _</a:t>
            </a:r>
            <a:r>
              <a:rPr lang="en-US" sz="1176" dirty="0" err="1">
                <a:solidFill>
                  <a:srgbClr val="000000"/>
                </a:solidFill>
                <a:highlight>
                  <a:srgbClr val="FFFFFF"/>
                </a:highlight>
              </a:rPr>
              <a:t>triggerPointerType</a:t>
            </a:r>
            <a:r>
              <a:rPr lang="en-US" sz="1176" dirty="0">
                <a:solidFill>
                  <a:srgbClr val="000000"/>
                </a:solidFill>
                <a:highlight>
                  <a:srgbClr val="FFFFFF"/>
                </a:highlight>
              </a:rPr>
              <a:t>;</a:t>
            </a:r>
          </a:p>
          <a:p>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public</a:t>
            </a:r>
            <a:r>
              <a:rPr lang="en-US" sz="1176" dirty="0">
                <a:solidFill>
                  <a:srgbClr val="000000"/>
                </a:solidFill>
                <a:highlight>
                  <a:srgbClr val="FFFFFF"/>
                </a:highlight>
              </a:rPr>
              <a:t> </a:t>
            </a:r>
            <a:r>
              <a:rPr lang="en-US" sz="1176" dirty="0">
                <a:solidFill>
                  <a:srgbClr val="2B91AF"/>
                </a:solidFill>
                <a:highlight>
                  <a:srgbClr val="FFFFFF"/>
                </a:highlight>
              </a:rPr>
              <a:t>FrameworkElement</a:t>
            </a:r>
            <a:r>
              <a:rPr lang="en-US" sz="1176" dirty="0">
                <a:solidFill>
                  <a:srgbClr val="000000"/>
                </a:solidFill>
                <a:highlight>
                  <a:srgbClr val="FFFFFF"/>
                </a:highlight>
              </a:rPr>
              <a:t> </a:t>
            </a:r>
            <a:r>
              <a:rPr lang="en-US" sz="1176" dirty="0" err="1">
                <a:solidFill>
                  <a:srgbClr val="000000"/>
                </a:solidFill>
                <a:highlight>
                  <a:srgbClr val="FFFFFF"/>
                </a:highlight>
              </a:rPr>
              <a:t>TargetElement</a:t>
            </a:r>
            <a:endParaRPr lang="en-US" sz="1176" dirty="0">
              <a:solidFill>
                <a:srgbClr val="000000"/>
              </a:solidFill>
              <a:highlight>
                <a:srgbClr val="FFFFFF"/>
              </a:highlight>
            </a:endParaRPr>
          </a:p>
          <a:p>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get</a:t>
            </a:r>
            <a:r>
              <a:rPr lang="en-US" sz="1176" dirty="0">
                <a:solidFill>
                  <a:srgbClr val="000000"/>
                </a:solidFill>
                <a:highlight>
                  <a:srgbClr val="FFFFFF"/>
                </a:highlight>
              </a:rPr>
              <a:t> { </a:t>
            </a:r>
            <a:r>
              <a:rPr lang="en-US" sz="1176" dirty="0">
                <a:solidFill>
                  <a:srgbClr val="0000FF"/>
                </a:solidFill>
                <a:highlight>
                  <a:srgbClr val="FFFFFF"/>
                </a:highlight>
              </a:rPr>
              <a:t>return</a:t>
            </a:r>
            <a:r>
              <a:rPr lang="en-US" sz="1176" dirty="0">
                <a:solidFill>
                  <a:srgbClr val="000000"/>
                </a:solidFill>
                <a:highlight>
                  <a:srgbClr val="FFFFFF"/>
                </a:highlight>
              </a:rPr>
              <a:t> _</a:t>
            </a:r>
            <a:r>
              <a:rPr lang="en-US" sz="1176" dirty="0" err="1">
                <a:solidFill>
                  <a:srgbClr val="000000"/>
                </a:solidFill>
                <a:highlight>
                  <a:srgbClr val="FFFFFF"/>
                </a:highlight>
              </a:rPr>
              <a:t>targetElement</a:t>
            </a:r>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set</a:t>
            </a:r>
            <a:endParaRPr lang="en-US" sz="1176" dirty="0">
              <a:solidFill>
                <a:srgbClr val="000000"/>
              </a:solidFill>
              <a:highlight>
                <a:srgbClr val="FFFFFF"/>
              </a:highlight>
            </a:endParaRPr>
          </a:p>
          <a:p>
            <a:r>
              <a:rPr lang="en-US" sz="1176" dirty="0">
                <a:solidFill>
                  <a:srgbClr val="000000"/>
                </a:solidFill>
                <a:highlight>
                  <a:srgbClr val="FFFFFF"/>
                </a:highlight>
              </a:rPr>
              <a:t>            {</a:t>
            </a:r>
          </a:p>
          <a:p>
            <a:r>
              <a:rPr lang="en-US" sz="1176" dirty="0">
                <a:solidFill>
                  <a:srgbClr val="000000"/>
                </a:solidFill>
                <a:highlight>
                  <a:srgbClr val="FFFFFF"/>
                </a:highlight>
              </a:rPr>
              <a:t>                _</a:t>
            </a:r>
            <a:r>
              <a:rPr lang="en-US" sz="1176" dirty="0" err="1">
                <a:solidFill>
                  <a:srgbClr val="000000"/>
                </a:solidFill>
                <a:highlight>
                  <a:srgbClr val="FFFFFF"/>
                </a:highlight>
              </a:rPr>
              <a:t>targetElement</a:t>
            </a:r>
            <a:r>
              <a:rPr lang="en-US" sz="1176" dirty="0">
                <a:solidFill>
                  <a:srgbClr val="000000"/>
                </a:solidFill>
                <a:highlight>
                  <a:srgbClr val="FFFFFF"/>
                </a:highlight>
              </a:rPr>
              <a:t> = </a:t>
            </a:r>
            <a:r>
              <a:rPr lang="en-US" sz="1176" dirty="0">
                <a:solidFill>
                  <a:srgbClr val="0000FF"/>
                </a:solidFill>
                <a:highlight>
                  <a:srgbClr val="FFFFFF"/>
                </a:highlight>
              </a:rPr>
              <a:t>value</a:t>
            </a:r>
            <a:r>
              <a:rPr lang="en-US" sz="1176" dirty="0">
                <a:solidFill>
                  <a:srgbClr val="000000"/>
                </a:solidFill>
                <a:highlight>
                  <a:srgbClr val="FFFFFF"/>
                </a:highlight>
              </a:rPr>
              <a:t>;</a:t>
            </a:r>
          </a:p>
          <a:p>
            <a:r>
              <a:rPr lang="en-US" sz="1176" dirty="0">
                <a:solidFill>
                  <a:srgbClr val="000000"/>
                </a:solidFill>
                <a:highlight>
                  <a:srgbClr val="FFFFFF"/>
                </a:highlight>
              </a:rPr>
              <a:t>                _</a:t>
            </a:r>
            <a:r>
              <a:rPr lang="en-US" sz="1176" dirty="0" err="1">
                <a:solidFill>
                  <a:srgbClr val="000000"/>
                </a:solidFill>
                <a:highlight>
                  <a:srgbClr val="FFFFFF"/>
                </a:highlight>
              </a:rPr>
              <a:t>targetElement.AddHandler</a:t>
            </a:r>
            <a:r>
              <a:rPr lang="en-US" sz="1176" dirty="0">
                <a:solidFill>
                  <a:srgbClr val="000000"/>
                </a:solidFill>
                <a:highlight>
                  <a:srgbClr val="FFFFFF"/>
                </a:highlight>
              </a:rPr>
              <a:t>(</a:t>
            </a:r>
            <a:r>
              <a:rPr lang="en-US" sz="1176" dirty="0" err="1">
                <a:solidFill>
                  <a:srgbClr val="2B91AF"/>
                </a:solidFill>
                <a:highlight>
                  <a:srgbClr val="FFFFFF"/>
                </a:highlight>
              </a:rPr>
              <a:t>FrameworkElement</a:t>
            </a:r>
            <a:r>
              <a:rPr lang="en-US" sz="1176" dirty="0" err="1">
                <a:solidFill>
                  <a:srgbClr val="000000"/>
                </a:solidFill>
                <a:highlight>
                  <a:srgbClr val="FFFFFF"/>
                </a:highlight>
              </a:rPr>
              <a:t>.PointerPressedEvent</a:t>
            </a:r>
            <a:r>
              <a:rPr lang="en-US" sz="1176" dirty="0">
                <a:solidFill>
                  <a:srgbClr val="000000"/>
                </a:solidFill>
                <a:highlight>
                  <a:srgbClr val="FFFFFF"/>
                </a:highlight>
              </a:rPr>
              <a:t>, </a:t>
            </a:r>
            <a:r>
              <a:rPr lang="en-US" sz="1176" dirty="0">
                <a:solidFill>
                  <a:srgbClr val="0000FF"/>
                </a:solidFill>
                <a:highlight>
                  <a:srgbClr val="FFFFFF"/>
                </a:highlight>
              </a:rPr>
              <a:t>new</a:t>
            </a:r>
            <a:r>
              <a:rPr lang="en-US" sz="1176" dirty="0">
                <a:solidFill>
                  <a:srgbClr val="000000"/>
                </a:solidFill>
                <a:highlight>
                  <a:srgbClr val="FFFFFF"/>
                </a:highlight>
              </a:rPr>
              <a:t> 						</a:t>
            </a:r>
            <a:r>
              <a:rPr lang="en-US" sz="1176" dirty="0" err="1">
                <a:solidFill>
                  <a:srgbClr val="2B91AF"/>
                </a:solidFill>
                <a:highlight>
                  <a:srgbClr val="FFFFFF"/>
                </a:highlight>
              </a:rPr>
              <a:t>PointerEventHandler</a:t>
            </a:r>
            <a:r>
              <a:rPr lang="en-US" sz="1176" dirty="0">
                <a:solidFill>
                  <a:srgbClr val="000000"/>
                </a:solidFill>
                <a:highlight>
                  <a:srgbClr val="FFFFFF"/>
                </a:highlight>
              </a:rPr>
              <a:t>(_</a:t>
            </a:r>
            <a:r>
              <a:rPr lang="en-US" sz="1176" dirty="0" err="1">
                <a:solidFill>
                  <a:srgbClr val="000000"/>
                </a:solidFill>
                <a:highlight>
                  <a:srgbClr val="FFFFFF"/>
                </a:highlight>
              </a:rPr>
              <a:t>targetElement_PointerPressed</a:t>
            </a:r>
            <a:r>
              <a:rPr lang="en-US" sz="1176" dirty="0">
                <a:solidFill>
                  <a:srgbClr val="000000"/>
                </a:solidFill>
                <a:highlight>
                  <a:srgbClr val="FFFFFF"/>
                </a:highlight>
              </a:rPr>
              <a:t>), </a:t>
            </a:r>
            <a:r>
              <a:rPr lang="en-US" sz="1176" dirty="0">
                <a:solidFill>
                  <a:srgbClr val="0000FF"/>
                </a:solidFill>
                <a:highlight>
                  <a:srgbClr val="FFFFFF"/>
                </a:highlight>
              </a:rPr>
              <a:t>true</a:t>
            </a:r>
            <a:r>
              <a:rPr lang="en-US" sz="1176" dirty="0">
                <a:solidFill>
                  <a:srgbClr val="000000"/>
                </a:solidFill>
                <a:highlight>
                  <a:srgbClr val="FFFFFF"/>
                </a:highlight>
              </a:rPr>
              <a:t>);</a:t>
            </a:r>
          </a:p>
          <a:p>
            <a:r>
              <a:rPr lang="en-US" sz="1176" dirty="0">
                <a:solidFill>
                  <a:srgbClr val="000000"/>
                </a:solidFill>
                <a:highlight>
                  <a:srgbClr val="FFFFFF"/>
                </a:highlight>
              </a:rPr>
              <a:t>            }</a:t>
            </a:r>
          </a:p>
          <a:p>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public</a:t>
            </a:r>
            <a:r>
              <a:rPr lang="en-US" sz="1176" dirty="0">
                <a:solidFill>
                  <a:srgbClr val="000000"/>
                </a:solidFill>
                <a:highlight>
                  <a:srgbClr val="FFFFFF"/>
                </a:highlight>
              </a:rPr>
              <a:t> </a:t>
            </a:r>
            <a:r>
              <a:rPr lang="en-US" sz="1176" dirty="0" err="1">
                <a:solidFill>
                  <a:srgbClr val="2B91AF"/>
                </a:solidFill>
                <a:highlight>
                  <a:srgbClr val="FFFFFF"/>
                </a:highlight>
              </a:rPr>
              <a:t>PointerDeviceType</a:t>
            </a:r>
            <a:r>
              <a:rPr lang="en-US" sz="1176" dirty="0">
                <a:solidFill>
                  <a:srgbClr val="000000"/>
                </a:solidFill>
                <a:highlight>
                  <a:srgbClr val="FFFFFF"/>
                </a:highlight>
              </a:rPr>
              <a:t> </a:t>
            </a:r>
            <a:r>
              <a:rPr lang="en-US" sz="1176" dirty="0" err="1">
                <a:solidFill>
                  <a:srgbClr val="000000"/>
                </a:solidFill>
                <a:highlight>
                  <a:srgbClr val="FFFFFF"/>
                </a:highlight>
              </a:rPr>
              <a:t>PointerType</a:t>
            </a:r>
            <a:endParaRPr lang="en-US" sz="1176" dirty="0">
              <a:solidFill>
                <a:srgbClr val="000000"/>
              </a:solidFill>
              <a:highlight>
                <a:srgbClr val="FFFFFF"/>
              </a:highlight>
            </a:endParaRPr>
          </a:p>
          <a:p>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get</a:t>
            </a:r>
            <a:r>
              <a:rPr lang="en-US" sz="1176" dirty="0">
                <a:solidFill>
                  <a:srgbClr val="000000"/>
                </a:solidFill>
                <a:highlight>
                  <a:srgbClr val="FFFFFF"/>
                </a:highlight>
              </a:rPr>
              <a:t> { </a:t>
            </a:r>
            <a:r>
              <a:rPr lang="en-US" sz="1176" dirty="0">
                <a:solidFill>
                  <a:srgbClr val="0000FF"/>
                </a:solidFill>
                <a:highlight>
                  <a:srgbClr val="FFFFFF"/>
                </a:highlight>
              </a:rPr>
              <a:t>return</a:t>
            </a:r>
            <a:r>
              <a:rPr lang="en-US" sz="1176" dirty="0">
                <a:solidFill>
                  <a:srgbClr val="000000"/>
                </a:solidFill>
                <a:highlight>
                  <a:srgbClr val="FFFFFF"/>
                </a:highlight>
              </a:rPr>
              <a:t> _</a:t>
            </a:r>
            <a:r>
              <a:rPr lang="en-US" sz="1176" dirty="0" err="1">
                <a:solidFill>
                  <a:srgbClr val="000000"/>
                </a:solidFill>
                <a:highlight>
                  <a:srgbClr val="FFFFFF"/>
                </a:highlight>
              </a:rPr>
              <a:t>triggerPointerType</a:t>
            </a:r>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set</a:t>
            </a:r>
            <a:r>
              <a:rPr lang="en-US" sz="1176" dirty="0">
                <a:solidFill>
                  <a:srgbClr val="000000"/>
                </a:solidFill>
                <a:highlight>
                  <a:srgbClr val="FFFFFF"/>
                </a:highlight>
              </a:rPr>
              <a:t> { _</a:t>
            </a:r>
            <a:r>
              <a:rPr lang="en-US" sz="1176" dirty="0" err="1">
                <a:solidFill>
                  <a:srgbClr val="000000"/>
                </a:solidFill>
                <a:highlight>
                  <a:srgbClr val="FFFFFF"/>
                </a:highlight>
              </a:rPr>
              <a:t>triggerPointerType</a:t>
            </a:r>
            <a:r>
              <a:rPr lang="en-US" sz="1176" dirty="0">
                <a:solidFill>
                  <a:srgbClr val="000000"/>
                </a:solidFill>
                <a:highlight>
                  <a:srgbClr val="FFFFFF"/>
                </a:highlight>
              </a:rPr>
              <a:t> = </a:t>
            </a:r>
            <a:r>
              <a:rPr lang="en-US" sz="1176" dirty="0">
                <a:solidFill>
                  <a:srgbClr val="0000FF"/>
                </a:solidFill>
                <a:highlight>
                  <a:srgbClr val="FFFFFF"/>
                </a:highlight>
              </a:rPr>
              <a:t>value</a:t>
            </a:r>
            <a:r>
              <a:rPr lang="en-US" sz="1176" dirty="0">
                <a:solidFill>
                  <a:srgbClr val="000000"/>
                </a:solidFill>
                <a:highlight>
                  <a:srgbClr val="FFFFFF"/>
                </a:highlight>
              </a:rPr>
              <a:t>; }</a:t>
            </a:r>
          </a:p>
          <a:p>
            <a:r>
              <a:rPr lang="en-US" sz="1176" dirty="0">
                <a:solidFill>
                  <a:srgbClr val="000000"/>
                </a:solidFill>
                <a:highlight>
                  <a:srgbClr val="FFFFFF"/>
                </a:highlight>
              </a:rPr>
              <a:t>        }</a:t>
            </a:r>
          </a:p>
          <a:p>
            <a:r>
              <a:rPr lang="en-US" sz="1176" dirty="0">
                <a:solidFill>
                  <a:srgbClr val="000000"/>
                </a:solidFill>
                <a:highlight>
                  <a:srgbClr val="FFFFFF"/>
                </a:highlight>
              </a:rPr>
              <a:t>        </a:t>
            </a:r>
          </a:p>
          <a:p>
            <a:r>
              <a:rPr lang="en-US" sz="1176" dirty="0">
                <a:solidFill>
                  <a:srgbClr val="000000"/>
                </a:solidFill>
                <a:highlight>
                  <a:srgbClr val="FFFFFF"/>
                </a:highlight>
              </a:rPr>
              <a:t>        </a:t>
            </a:r>
            <a:r>
              <a:rPr lang="en-US" sz="1176" dirty="0">
                <a:solidFill>
                  <a:srgbClr val="0000FF"/>
                </a:solidFill>
                <a:highlight>
                  <a:srgbClr val="FFFFFF"/>
                </a:highlight>
              </a:rPr>
              <a:t>private</a:t>
            </a:r>
            <a:r>
              <a:rPr lang="en-US" sz="1176" dirty="0">
                <a:solidFill>
                  <a:srgbClr val="000000"/>
                </a:solidFill>
                <a:highlight>
                  <a:srgbClr val="FFFFFF"/>
                </a:highlight>
              </a:rPr>
              <a:t> </a:t>
            </a:r>
            <a:r>
              <a:rPr lang="en-US" sz="1176" dirty="0">
                <a:solidFill>
                  <a:srgbClr val="0000FF"/>
                </a:solidFill>
                <a:highlight>
                  <a:srgbClr val="FFFFFF"/>
                </a:highlight>
              </a:rPr>
              <a:t>void</a:t>
            </a:r>
            <a:r>
              <a:rPr lang="en-US" sz="1176" dirty="0">
                <a:solidFill>
                  <a:srgbClr val="000000"/>
                </a:solidFill>
                <a:highlight>
                  <a:srgbClr val="FFFFFF"/>
                </a:highlight>
              </a:rPr>
              <a:t> _</a:t>
            </a:r>
            <a:r>
              <a:rPr lang="en-US" sz="1176" dirty="0" err="1">
                <a:solidFill>
                  <a:srgbClr val="000000"/>
                </a:solidFill>
                <a:highlight>
                  <a:srgbClr val="FFFFFF"/>
                </a:highlight>
              </a:rPr>
              <a:t>targetElement_PointerPressed</a:t>
            </a:r>
            <a:r>
              <a:rPr lang="en-US" sz="1176" dirty="0">
                <a:solidFill>
                  <a:srgbClr val="000000"/>
                </a:solidFill>
                <a:highlight>
                  <a:srgbClr val="FFFFFF"/>
                </a:highlight>
              </a:rPr>
              <a:t>(</a:t>
            </a:r>
            <a:r>
              <a:rPr lang="en-US" sz="1176" dirty="0">
                <a:solidFill>
                  <a:srgbClr val="0000FF"/>
                </a:solidFill>
                <a:highlight>
                  <a:srgbClr val="FFFFFF"/>
                </a:highlight>
              </a:rPr>
              <a:t>object</a:t>
            </a:r>
            <a:r>
              <a:rPr lang="en-US" sz="1176" dirty="0">
                <a:solidFill>
                  <a:srgbClr val="000000"/>
                </a:solidFill>
                <a:highlight>
                  <a:srgbClr val="FFFFFF"/>
                </a:highlight>
              </a:rPr>
              <a:t> sender, </a:t>
            </a:r>
            <a:r>
              <a:rPr lang="en-US" sz="1176" dirty="0" err="1">
                <a:solidFill>
                  <a:srgbClr val="2B91AF"/>
                </a:solidFill>
                <a:highlight>
                  <a:srgbClr val="FFFFFF"/>
                </a:highlight>
              </a:rPr>
              <a:t>PointerRoutedEventArgs</a:t>
            </a:r>
            <a:r>
              <a:rPr lang="en-US" sz="1176" dirty="0">
                <a:solidFill>
                  <a:srgbClr val="000000"/>
                </a:solidFill>
                <a:highlight>
                  <a:srgbClr val="FFFFFF"/>
                </a:highlight>
              </a:rPr>
              <a:t> e)</a:t>
            </a:r>
          </a:p>
          <a:p>
            <a:r>
              <a:rPr lang="en-US" sz="1176" dirty="0">
                <a:solidFill>
                  <a:srgbClr val="000000"/>
                </a:solidFill>
                <a:highlight>
                  <a:srgbClr val="FFFFFF"/>
                </a:highlight>
              </a:rPr>
              <a:t>        {</a:t>
            </a:r>
          </a:p>
          <a:p>
            <a:r>
              <a:rPr lang="en-US" sz="1176" dirty="0">
                <a:solidFill>
                  <a:srgbClr val="000000"/>
                </a:solidFill>
                <a:highlight>
                  <a:srgbClr val="FFFFFF"/>
                </a:highlight>
              </a:rPr>
              <a:t>            _</a:t>
            </a:r>
            <a:r>
              <a:rPr lang="en-US" sz="1176" dirty="0" err="1">
                <a:solidFill>
                  <a:srgbClr val="000000"/>
                </a:solidFill>
                <a:highlight>
                  <a:srgbClr val="FFFFFF"/>
                </a:highlight>
              </a:rPr>
              <a:t>lastPointerType</a:t>
            </a:r>
            <a:r>
              <a:rPr lang="en-US" sz="1176" dirty="0">
                <a:solidFill>
                  <a:srgbClr val="000000"/>
                </a:solidFill>
                <a:highlight>
                  <a:srgbClr val="FFFFFF"/>
                </a:highlight>
              </a:rPr>
              <a:t> = </a:t>
            </a:r>
            <a:r>
              <a:rPr lang="en-US" sz="1176" dirty="0" err="1">
                <a:solidFill>
                  <a:srgbClr val="000000"/>
                </a:solidFill>
                <a:highlight>
                  <a:srgbClr val="FFFFFF"/>
                </a:highlight>
              </a:rPr>
              <a:t>e.Pointer.PointerDeviceType</a:t>
            </a:r>
            <a:r>
              <a:rPr lang="en-US" sz="1176" dirty="0">
                <a:solidFill>
                  <a:srgbClr val="000000"/>
                </a:solidFill>
                <a:highlight>
                  <a:srgbClr val="FFFFFF"/>
                </a:highlight>
              </a:rPr>
              <a:t>;</a:t>
            </a:r>
          </a:p>
          <a:p>
            <a:r>
              <a:rPr lang="en-US" sz="1176" dirty="0">
                <a:solidFill>
                  <a:srgbClr val="000000"/>
                </a:solidFill>
                <a:highlight>
                  <a:srgbClr val="FFFFFF"/>
                </a:highlight>
              </a:rPr>
              <a:t>            </a:t>
            </a:r>
            <a:r>
              <a:rPr lang="en-US" sz="1176" dirty="0" err="1">
                <a:solidFill>
                  <a:srgbClr val="000000"/>
                </a:solidFill>
                <a:highlight>
                  <a:srgbClr val="FFFFFF"/>
                </a:highlight>
              </a:rPr>
              <a:t>SetActive</a:t>
            </a:r>
            <a:r>
              <a:rPr lang="en-US" sz="1176" dirty="0">
                <a:solidFill>
                  <a:srgbClr val="000000"/>
                </a:solidFill>
                <a:highlight>
                  <a:srgbClr val="FFFFFF"/>
                </a:highlight>
              </a:rPr>
              <a:t>(_</a:t>
            </a:r>
            <a:r>
              <a:rPr lang="en-US" sz="1176" dirty="0" err="1">
                <a:solidFill>
                  <a:srgbClr val="000000"/>
                </a:solidFill>
                <a:highlight>
                  <a:srgbClr val="FFFFFF"/>
                </a:highlight>
              </a:rPr>
              <a:t>triggerPointerType</a:t>
            </a:r>
            <a:r>
              <a:rPr lang="en-US" sz="1176" dirty="0">
                <a:solidFill>
                  <a:srgbClr val="000000"/>
                </a:solidFill>
                <a:highlight>
                  <a:srgbClr val="FFFFFF"/>
                </a:highlight>
              </a:rPr>
              <a:t> == _</a:t>
            </a:r>
            <a:r>
              <a:rPr lang="en-US" sz="1176" dirty="0" err="1">
                <a:solidFill>
                  <a:srgbClr val="000000"/>
                </a:solidFill>
                <a:highlight>
                  <a:srgbClr val="FFFFFF"/>
                </a:highlight>
              </a:rPr>
              <a:t>lastPointerType</a:t>
            </a:r>
            <a:r>
              <a:rPr lang="en-US" sz="1176" dirty="0">
                <a:solidFill>
                  <a:srgbClr val="000000"/>
                </a:solidFill>
                <a:highlight>
                  <a:srgbClr val="FFFFFF"/>
                </a:highlight>
              </a:rPr>
              <a:t>);</a:t>
            </a:r>
          </a:p>
          <a:p>
            <a:r>
              <a:rPr lang="en-US" sz="1176" dirty="0">
                <a:solidFill>
                  <a:srgbClr val="000000"/>
                </a:solidFill>
                <a:highlight>
                  <a:srgbClr val="FFFFFF"/>
                </a:highlight>
              </a:rPr>
              <a:t>        } </a:t>
            </a:r>
          </a:p>
          <a:p>
            <a:r>
              <a:rPr lang="en-US" sz="1176" dirty="0">
                <a:solidFill>
                  <a:srgbClr val="000000"/>
                </a:solidFill>
                <a:highlight>
                  <a:srgbClr val="FFFFFF"/>
                </a:highlight>
              </a:rPr>
              <a:t>}</a:t>
            </a:r>
            <a:endParaRPr lang="en-US" sz="1176" dirty="0"/>
          </a:p>
        </p:txBody>
      </p:sp>
      <p:sp>
        <p:nvSpPr>
          <p:cNvPr id="2" name="Title 1"/>
          <p:cNvSpPr>
            <a:spLocks noGrp="1"/>
          </p:cNvSpPr>
          <p:nvPr>
            <p:ph type="title"/>
          </p:nvPr>
        </p:nvSpPr>
        <p:spPr/>
        <p:txBody>
          <a:bodyPr/>
          <a:lstStyle/>
          <a:p>
            <a:r>
              <a:rPr lang="en-US" dirty="0" smtClean="0"/>
              <a:t>Custom Trigger</a:t>
            </a:r>
            <a:endParaRPr lang="en-US" dirty="0"/>
          </a:p>
        </p:txBody>
      </p:sp>
      <p:sp>
        <p:nvSpPr>
          <p:cNvPr id="4" name="Rectangle 3"/>
          <p:cNvSpPr/>
          <p:nvPr/>
        </p:nvSpPr>
        <p:spPr bwMode="auto">
          <a:xfrm>
            <a:off x="1240366" y="5894168"/>
            <a:ext cx="4556826" cy="298808"/>
          </a:xfrm>
          <a:prstGeom prst="rect">
            <a:avLst/>
          </a:prstGeom>
          <a:solidFill>
            <a:srgbClr val="FFFF00">
              <a:alpha val="10196"/>
            </a:srgbClr>
          </a:solid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958513" y="1204896"/>
            <a:ext cx="1494041" cy="281851"/>
          </a:xfrm>
          <a:prstGeom prst="rect">
            <a:avLst/>
          </a:prstGeom>
          <a:solidFill>
            <a:srgbClr val="FFFF00">
              <a:alpha val="10196"/>
            </a:srgbClr>
          </a:solid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912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1158" y="1084290"/>
            <a:ext cx="10969688" cy="647864"/>
          </a:xfrm>
        </p:spPr>
        <p:txBody>
          <a:bodyPr/>
          <a:lstStyle/>
          <a:p>
            <a:r>
              <a:rPr lang="en-US" sz="4312" dirty="0">
                <a:latin typeface="+mn-lt"/>
              </a:rPr>
              <a:t>Javier Suárez Ruiz</a:t>
            </a:r>
          </a:p>
        </p:txBody>
      </p:sp>
      <p:sp>
        <p:nvSpPr>
          <p:cNvPr id="4" name="Text Placeholder 4"/>
          <p:cNvSpPr>
            <a:spLocks noGrp="1"/>
          </p:cNvSpPr>
          <p:nvPr/>
        </p:nvSpPr>
        <p:spPr>
          <a:xfrm>
            <a:off x="494030" y="1918955"/>
            <a:ext cx="5839578" cy="3732444"/>
          </a:xfrm>
          <a:prstGeom prst="rect">
            <a:avLst/>
          </a:prstGeom>
        </p:spPr>
        <p:txBody>
          <a:bodyPr vert="horz" lIns="121903" tIns="0" rIns="121903" bIns="60952"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solidFill>
                  <a:schemeClr val="bg2">
                    <a:lumMod val="25000"/>
                  </a:schemeClr>
                </a:solidFill>
              </a:rPr>
              <a:t>XAML Developer </a:t>
            </a:r>
            <a:r>
              <a:rPr lang="en-US" sz="1961" dirty="0" err="1">
                <a:solidFill>
                  <a:schemeClr val="bg2">
                    <a:lumMod val="25000"/>
                  </a:schemeClr>
                </a:solidFill>
              </a:rPr>
              <a:t>Bravent</a:t>
            </a:r>
            <a:endParaRPr lang="en-US" sz="1568" i="1" dirty="0">
              <a:solidFill>
                <a:schemeClr val="bg2">
                  <a:lumMod val="25000"/>
                </a:schemeClr>
              </a:solidFill>
            </a:endParaRPr>
          </a:p>
          <a:p>
            <a:r>
              <a:rPr lang="en-US" sz="2745" dirty="0">
                <a:solidFill>
                  <a:schemeClr val="bg2">
                    <a:lumMod val="25000"/>
                  </a:schemeClr>
                </a:solidFill>
              </a:rPr>
              <a:t>Microsoft MVP Windows Platform Development</a:t>
            </a:r>
          </a:p>
          <a:p>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Blog: </a:t>
            </a:r>
            <a:r>
              <a:rPr lang="en-US" sz="2000" dirty="0">
                <a:solidFill>
                  <a:schemeClr val="bg2">
                    <a:lumMod val="25000"/>
                  </a:schemeClr>
                </a:solidFill>
                <a:hlinkClick r:id="rId3"/>
              </a:rPr>
              <a:t>http://geeks.ms/blogs/jsuarez</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Email: </a:t>
            </a:r>
            <a:r>
              <a:rPr lang="en-US" sz="2000" dirty="0">
                <a:solidFill>
                  <a:schemeClr val="bg2">
                    <a:lumMod val="25000"/>
                  </a:schemeClr>
                </a:solidFill>
                <a:hlinkClick r:id="rId4"/>
              </a:rPr>
              <a:t>javiersuarezruiz@hotmail.com</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Twitter: @</a:t>
            </a:r>
            <a:r>
              <a:rPr lang="en-US" sz="2000" dirty="0" err="1">
                <a:solidFill>
                  <a:schemeClr val="bg2">
                    <a:lumMod val="25000"/>
                  </a:schemeClr>
                </a:solidFill>
              </a:rPr>
              <a:t>jsuarezruiz</a:t>
            </a:r>
            <a:endParaRPr lang="en-US" sz="2000" dirty="0">
              <a:solidFill>
                <a:schemeClr val="bg2">
                  <a:lumMod val="25000"/>
                </a:schemeClr>
              </a:solidFill>
            </a:endParaRPr>
          </a:p>
          <a:p>
            <a:endParaRPr lang="en-US" sz="2000" dirty="0">
              <a:solidFill>
                <a:schemeClr val="accent1"/>
              </a:solidFill>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6438" y="1084289"/>
            <a:ext cx="3724339" cy="4012129"/>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1215" y="3930381"/>
            <a:ext cx="743064" cy="1166038"/>
          </a:xfrm>
          <a:prstGeom prst="rect">
            <a:avLst/>
          </a:prstGeom>
        </p:spPr>
      </p:pic>
    </p:spTree>
    <p:extLst>
      <p:ext uri="{BB962C8B-B14F-4D97-AF65-F5344CB8AC3E}">
        <p14:creationId xmlns:p14="http://schemas.microsoft.com/office/powerpoint/2010/main" val="69622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545" y="940264"/>
            <a:ext cx="11948160" cy="5617040"/>
          </a:xfrm>
        </p:spPr>
        <p:txBody>
          <a:bodyPr/>
          <a:lstStyle/>
          <a:p>
            <a:r>
              <a:rPr lang="en-US" sz="1765" dirty="0" err="1">
                <a:solidFill>
                  <a:srgbClr val="FF0000"/>
                </a:solidFill>
                <a:highlight>
                  <a:srgbClr val="FFFFFF"/>
                </a:highlight>
              </a:rPr>
              <a:t>xmlns</a:t>
            </a:r>
            <a:r>
              <a:rPr lang="en-US" sz="1765" dirty="0" err="1">
                <a:solidFill>
                  <a:srgbClr val="0000FF"/>
                </a:solidFill>
                <a:highlight>
                  <a:srgbClr val="FFFFFF"/>
                </a:highlight>
              </a:rPr>
              <a:t>:</a:t>
            </a:r>
            <a:r>
              <a:rPr lang="en-US" sz="1765" dirty="0" err="1">
                <a:solidFill>
                  <a:srgbClr val="FF0000"/>
                </a:solidFill>
                <a:highlight>
                  <a:srgbClr val="FFFFFF"/>
                </a:highlight>
              </a:rPr>
              <a:t>triggers</a:t>
            </a:r>
            <a:r>
              <a:rPr lang="en-US" sz="1765" dirty="0">
                <a:solidFill>
                  <a:srgbClr val="0000FF"/>
                </a:solidFill>
                <a:highlight>
                  <a:srgbClr val="FFFFFF"/>
                </a:highlight>
              </a:rPr>
              <a:t>="</a:t>
            </a:r>
            <a:r>
              <a:rPr lang="en-US" sz="1765" dirty="0" err="1">
                <a:solidFill>
                  <a:srgbClr val="0000FF"/>
                </a:solidFill>
                <a:highlight>
                  <a:srgbClr val="FFFFFF"/>
                </a:highlight>
              </a:rPr>
              <a:t>using:StravaMobile.UAP.Triggers</a:t>
            </a:r>
            <a:r>
              <a:rPr lang="en-US" sz="1765" dirty="0">
                <a:solidFill>
                  <a:srgbClr val="0000FF"/>
                </a:solidFill>
                <a:highlight>
                  <a:srgbClr val="FFFFFF"/>
                </a:highlight>
              </a:rPr>
              <a:t>"</a:t>
            </a:r>
          </a:p>
          <a:p>
            <a:endParaRPr lang="en-US" sz="1765" dirty="0">
              <a:solidFill>
                <a:srgbClr val="0000FF"/>
              </a:solidFill>
              <a:highlight>
                <a:srgbClr val="FFFFFF"/>
              </a:highlight>
            </a:endParaRPr>
          </a:p>
          <a:p>
            <a:r>
              <a:rPr lang="en-US" sz="1765" dirty="0">
                <a:solidFill>
                  <a:srgbClr val="0000FF"/>
                </a:solidFill>
                <a:highlight>
                  <a:srgbClr val="FFFFFF"/>
                </a:highlight>
              </a:rPr>
              <a:t>&lt;</a:t>
            </a:r>
            <a:r>
              <a:rPr lang="en-US" sz="1765" dirty="0" err="1">
                <a:solidFill>
                  <a:srgbClr val="A31515"/>
                </a:solidFill>
                <a:highlight>
                  <a:srgbClr val="FFFFFF"/>
                </a:highlight>
              </a:rPr>
              <a:t>VisualStateGroup</a:t>
            </a:r>
            <a:r>
              <a:rPr lang="en-US" sz="1765" dirty="0">
                <a:solidFill>
                  <a:srgbClr val="FF0000"/>
                </a:solidFill>
                <a:highlight>
                  <a:srgbClr val="FFFFFF"/>
                </a:highlight>
              </a:rPr>
              <a:t> x</a:t>
            </a:r>
            <a:r>
              <a:rPr lang="en-US" sz="1765" dirty="0">
                <a:solidFill>
                  <a:srgbClr val="0000FF"/>
                </a:solidFill>
                <a:highlight>
                  <a:srgbClr val="FFFFFF"/>
                </a:highlight>
              </a:rPr>
              <a:t>:</a:t>
            </a:r>
            <a:r>
              <a:rPr lang="en-US" sz="1765" dirty="0">
                <a:solidFill>
                  <a:srgbClr val="FF0000"/>
                </a:solidFill>
                <a:highlight>
                  <a:srgbClr val="FFFFFF"/>
                </a:highlight>
              </a:rPr>
              <a:t>Name</a:t>
            </a:r>
            <a:r>
              <a:rPr lang="en-US" sz="1765" dirty="0">
                <a:solidFill>
                  <a:srgbClr val="0000FF"/>
                </a:solidFill>
                <a:highlight>
                  <a:srgbClr val="FFFFFF"/>
                </a:highlight>
              </a:rPr>
              <a:t>="InputTypeStates"&gt;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VisualState</a:t>
            </a:r>
            <a:r>
              <a:rPr lang="en-US" sz="1765" dirty="0">
                <a:solidFill>
                  <a:srgbClr val="0000FF"/>
                </a:solidFill>
                <a:highlight>
                  <a:srgbClr val="FFFFFF"/>
                </a:highlight>
              </a:rPr>
              <a:t>&gt;</a:t>
            </a:r>
          </a:p>
          <a:p>
            <a:r>
              <a:rPr lang="en-US" sz="1765" dirty="0">
                <a:solidFill>
                  <a:srgbClr val="0000FF"/>
                </a:solidFill>
                <a:highlight>
                  <a:srgbClr val="FFFFFF"/>
                </a:highlight>
              </a:rPr>
              <a:t>		&lt;</a:t>
            </a:r>
            <a:r>
              <a:rPr lang="en-US" sz="1765" dirty="0" err="1">
                <a:solidFill>
                  <a:srgbClr val="A31515"/>
                </a:solidFill>
                <a:highlight>
                  <a:srgbClr val="FFFFFF"/>
                </a:highlight>
              </a:rPr>
              <a:t>VisualState.StateTriggers</a:t>
            </a:r>
            <a:r>
              <a:rPr lang="en-US" sz="1765" dirty="0">
                <a:solidFill>
                  <a:srgbClr val="0000FF"/>
                </a:solidFill>
                <a:highlight>
                  <a:srgbClr val="FFFFFF"/>
                </a:highlight>
              </a:rPr>
              <a:t>&gt;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triggers</a:t>
            </a:r>
            <a:r>
              <a:rPr lang="en-US" sz="1765" dirty="0" err="1">
                <a:solidFill>
                  <a:srgbClr val="0000FF"/>
                </a:solidFill>
                <a:highlight>
                  <a:srgbClr val="FFFFFF"/>
                </a:highlight>
              </a:rPr>
              <a:t>:</a:t>
            </a:r>
            <a:r>
              <a:rPr lang="en-US" sz="1765" dirty="0" err="1">
                <a:solidFill>
                  <a:srgbClr val="A31515"/>
                </a:solidFill>
                <a:highlight>
                  <a:srgbClr val="FFFFFF"/>
                </a:highlight>
              </a:rPr>
              <a:t>InputTypeTrigger</a:t>
            </a:r>
            <a:r>
              <a:rPr lang="en-US" sz="1765" dirty="0">
                <a:solidFill>
                  <a:srgbClr val="FF0000"/>
                </a:solidFill>
                <a:highlight>
                  <a:srgbClr val="FFFFFF"/>
                </a:highlight>
              </a:rPr>
              <a:t> </a:t>
            </a:r>
            <a:r>
              <a:rPr lang="en-US" sz="1765" dirty="0" err="1">
                <a:solidFill>
                  <a:srgbClr val="FF0000"/>
                </a:solidFill>
                <a:highlight>
                  <a:srgbClr val="FFFFFF"/>
                </a:highlight>
              </a:rPr>
              <a:t>TargetElement</a:t>
            </a:r>
            <a:r>
              <a:rPr lang="en-US" sz="1765" dirty="0">
                <a:solidFill>
                  <a:srgbClr val="0000FF"/>
                </a:solidFill>
                <a:highlight>
                  <a:srgbClr val="FFFFFF"/>
                </a:highlight>
              </a:rPr>
              <a:t>="{</a:t>
            </a:r>
            <a:r>
              <a:rPr lang="en-US" sz="1765" dirty="0" err="1">
                <a:solidFill>
                  <a:srgbClr val="A31515"/>
                </a:solidFill>
                <a:highlight>
                  <a:srgbClr val="FFFFFF"/>
                </a:highlight>
              </a:rPr>
              <a:t>x</a:t>
            </a:r>
            <a:r>
              <a:rPr lang="en-US" sz="1765" dirty="0" err="1">
                <a:solidFill>
                  <a:srgbClr val="0000FF"/>
                </a:solidFill>
                <a:highlight>
                  <a:srgbClr val="FFFFFF"/>
                </a:highlight>
              </a:rPr>
              <a:t>:</a:t>
            </a:r>
            <a:r>
              <a:rPr lang="en-US" sz="1765" dirty="0" err="1">
                <a:solidFill>
                  <a:srgbClr val="A31515"/>
                </a:solidFill>
                <a:highlight>
                  <a:srgbClr val="FFFFFF"/>
                </a:highlight>
              </a:rPr>
              <a:t>Bind</a:t>
            </a:r>
            <a:r>
              <a:rPr lang="en-US" sz="1765" dirty="0">
                <a:solidFill>
                  <a:srgbClr val="FF0000"/>
                </a:solidFill>
                <a:highlight>
                  <a:srgbClr val="FFFFFF"/>
                </a:highlight>
              </a:rPr>
              <a:t> </a:t>
            </a:r>
            <a:r>
              <a:rPr lang="en-US" sz="1765" dirty="0" err="1">
                <a:solidFill>
                  <a:srgbClr val="FF0000"/>
                </a:solidFill>
                <a:highlight>
                  <a:srgbClr val="FFFFFF"/>
                </a:highlight>
              </a:rPr>
              <a:t>ActivityList</a:t>
            </a:r>
            <a:r>
              <a:rPr lang="en-US" sz="1765" dirty="0">
                <a:solidFill>
                  <a:srgbClr val="0000FF"/>
                </a:solidFill>
                <a:highlight>
                  <a:srgbClr val="FFFFFF"/>
                </a:highlight>
              </a:rPr>
              <a:t>}"</a:t>
            </a:r>
            <a:r>
              <a:rPr lang="en-US" sz="1765" dirty="0">
                <a:solidFill>
                  <a:srgbClr val="FF0000"/>
                </a:solidFill>
                <a:highlight>
                  <a:srgbClr val="FFFFFF"/>
                </a:highlight>
              </a:rPr>
              <a:t> 					</a:t>
            </a:r>
            <a:r>
              <a:rPr lang="en-US" sz="1765" dirty="0" err="1">
                <a:solidFill>
                  <a:srgbClr val="FF0000"/>
                </a:solidFill>
                <a:highlight>
                  <a:srgbClr val="FFFFFF"/>
                </a:highlight>
              </a:rPr>
              <a:t>PointerType</a:t>
            </a:r>
            <a:r>
              <a:rPr lang="en-US" sz="1765" dirty="0">
                <a:solidFill>
                  <a:srgbClr val="0000FF"/>
                </a:solidFill>
                <a:highlight>
                  <a:srgbClr val="FFFFFF"/>
                </a:highlight>
              </a:rPr>
              <a:t>="Touch" /&gt;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triggers</a:t>
            </a:r>
            <a:r>
              <a:rPr lang="en-US" sz="1765" dirty="0" err="1">
                <a:solidFill>
                  <a:srgbClr val="0000FF"/>
                </a:solidFill>
                <a:highlight>
                  <a:srgbClr val="FFFFFF"/>
                </a:highlight>
              </a:rPr>
              <a:t>:</a:t>
            </a:r>
            <a:r>
              <a:rPr lang="en-US" sz="1765" dirty="0" err="1">
                <a:solidFill>
                  <a:srgbClr val="A31515"/>
                </a:solidFill>
                <a:highlight>
                  <a:srgbClr val="FFFFFF"/>
                </a:highlight>
              </a:rPr>
              <a:t>InputTypeTrigger</a:t>
            </a:r>
            <a:r>
              <a:rPr lang="en-US" sz="1765" dirty="0">
                <a:solidFill>
                  <a:srgbClr val="FF0000"/>
                </a:solidFill>
                <a:highlight>
                  <a:srgbClr val="FFFFFF"/>
                </a:highlight>
              </a:rPr>
              <a:t> </a:t>
            </a:r>
            <a:r>
              <a:rPr lang="en-US" sz="1765" dirty="0" err="1">
                <a:solidFill>
                  <a:srgbClr val="FF0000"/>
                </a:solidFill>
                <a:highlight>
                  <a:srgbClr val="FFFFFF"/>
                </a:highlight>
              </a:rPr>
              <a:t>TargetElement</a:t>
            </a:r>
            <a:r>
              <a:rPr lang="en-US" sz="1765" dirty="0">
                <a:solidFill>
                  <a:srgbClr val="0000FF"/>
                </a:solidFill>
                <a:highlight>
                  <a:srgbClr val="FFFFFF"/>
                </a:highlight>
              </a:rPr>
              <a:t>="{</a:t>
            </a:r>
            <a:r>
              <a:rPr lang="en-US" sz="1765" dirty="0" err="1">
                <a:solidFill>
                  <a:srgbClr val="A31515"/>
                </a:solidFill>
                <a:highlight>
                  <a:srgbClr val="FFFFFF"/>
                </a:highlight>
              </a:rPr>
              <a:t>x</a:t>
            </a:r>
            <a:r>
              <a:rPr lang="en-US" sz="1765" dirty="0" err="1">
                <a:solidFill>
                  <a:srgbClr val="0000FF"/>
                </a:solidFill>
                <a:highlight>
                  <a:srgbClr val="FFFFFF"/>
                </a:highlight>
              </a:rPr>
              <a:t>:</a:t>
            </a:r>
            <a:r>
              <a:rPr lang="en-US" sz="1765" dirty="0" err="1">
                <a:solidFill>
                  <a:srgbClr val="A31515"/>
                </a:solidFill>
                <a:highlight>
                  <a:srgbClr val="FFFFFF"/>
                </a:highlight>
              </a:rPr>
              <a:t>Bind</a:t>
            </a:r>
            <a:r>
              <a:rPr lang="en-US" sz="1765" dirty="0">
                <a:solidFill>
                  <a:srgbClr val="FF0000"/>
                </a:solidFill>
                <a:highlight>
                  <a:srgbClr val="FFFFFF"/>
                </a:highlight>
              </a:rPr>
              <a:t> </a:t>
            </a:r>
            <a:r>
              <a:rPr lang="en-US" sz="1765" dirty="0" err="1">
                <a:solidFill>
                  <a:srgbClr val="FF0000"/>
                </a:solidFill>
                <a:highlight>
                  <a:srgbClr val="FFFFFF"/>
                </a:highlight>
              </a:rPr>
              <a:t>ActivityList</a:t>
            </a:r>
            <a:r>
              <a:rPr lang="en-US" sz="1765" dirty="0">
                <a:solidFill>
                  <a:srgbClr val="0000FF"/>
                </a:solidFill>
                <a:highlight>
                  <a:srgbClr val="FFFFFF"/>
                </a:highlight>
              </a:rPr>
              <a:t>}"</a:t>
            </a:r>
            <a:r>
              <a:rPr lang="en-US" sz="1765" dirty="0">
                <a:solidFill>
                  <a:srgbClr val="FF0000"/>
                </a:solidFill>
                <a:highlight>
                  <a:srgbClr val="FFFFFF"/>
                </a:highlight>
              </a:rPr>
              <a:t> 					</a:t>
            </a:r>
            <a:r>
              <a:rPr lang="en-US" sz="1765" dirty="0" err="1">
                <a:solidFill>
                  <a:srgbClr val="FF0000"/>
                </a:solidFill>
                <a:highlight>
                  <a:srgbClr val="FFFFFF"/>
                </a:highlight>
              </a:rPr>
              <a:t>PointerType</a:t>
            </a:r>
            <a:r>
              <a:rPr lang="en-US" sz="1765" dirty="0">
                <a:solidFill>
                  <a:srgbClr val="0000FF"/>
                </a:solidFill>
                <a:highlight>
                  <a:srgbClr val="FFFFFF"/>
                </a:highlight>
              </a:rPr>
              <a:t>="Pen" /&gt;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VisualState.StateTriggers</a:t>
            </a:r>
            <a:r>
              <a:rPr lang="en-US" sz="1765" dirty="0">
                <a:solidFill>
                  <a:srgbClr val="0000FF"/>
                </a:solidFill>
                <a:highlight>
                  <a:srgbClr val="FFFFFF"/>
                </a:highlight>
              </a:rPr>
              <a:t>&gt;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VisualState.Setters</a:t>
            </a:r>
            <a:r>
              <a:rPr lang="en-US" sz="1765" dirty="0">
                <a:solidFill>
                  <a:srgbClr val="0000FF"/>
                </a:solidFill>
                <a:highlight>
                  <a:srgbClr val="FFFFFF"/>
                </a:highlight>
              </a:rPr>
              <a:t>&gt;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a:solidFill>
                  <a:srgbClr val="A31515"/>
                </a:solidFill>
                <a:highlight>
                  <a:srgbClr val="FFFFFF"/>
                </a:highlight>
              </a:rPr>
              <a:t>Setter</a:t>
            </a:r>
            <a:r>
              <a:rPr lang="en-US" sz="1765" dirty="0">
                <a:solidFill>
                  <a:srgbClr val="FF0000"/>
                </a:solidFill>
                <a:highlight>
                  <a:srgbClr val="FFFFFF"/>
                </a:highlight>
              </a:rPr>
              <a:t> Target</a:t>
            </a:r>
            <a:r>
              <a:rPr lang="en-US" sz="1765" dirty="0">
                <a:solidFill>
                  <a:srgbClr val="0000FF"/>
                </a:solidFill>
                <a:highlight>
                  <a:srgbClr val="FFFFFF"/>
                </a:highlight>
              </a:rPr>
              <a:t>="</a:t>
            </a:r>
            <a:r>
              <a:rPr lang="en-US" sz="1765" dirty="0" err="1">
                <a:solidFill>
                  <a:srgbClr val="0000FF"/>
                </a:solidFill>
                <a:highlight>
                  <a:srgbClr val="FFFFFF"/>
                </a:highlight>
              </a:rPr>
              <a:t>GoToTopButton.Visibility</a:t>
            </a:r>
            <a:r>
              <a:rPr lang="en-US" sz="1765" dirty="0">
                <a:solidFill>
                  <a:srgbClr val="0000FF"/>
                </a:solidFill>
                <a:highlight>
                  <a:srgbClr val="FFFFFF"/>
                </a:highlight>
              </a:rPr>
              <a:t>"</a:t>
            </a:r>
            <a:r>
              <a:rPr lang="en-US" sz="1765" dirty="0">
                <a:solidFill>
                  <a:srgbClr val="FF0000"/>
                </a:solidFill>
                <a:highlight>
                  <a:srgbClr val="FFFFFF"/>
                </a:highlight>
              </a:rPr>
              <a:t> Value</a:t>
            </a:r>
            <a:r>
              <a:rPr lang="en-US" sz="1765" dirty="0">
                <a:solidFill>
                  <a:srgbClr val="0000FF"/>
                </a:solidFill>
                <a:highlight>
                  <a:srgbClr val="FFFFFF"/>
                </a:highlight>
              </a:rPr>
              <a:t>="Visible" /&gt;</a:t>
            </a:r>
            <a:endParaRPr lang="en-US" sz="1765" dirty="0">
              <a:solidFill>
                <a:srgbClr val="000000"/>
              </a:solidFill>
              <a:highlight>
                <a:srgbClr val="FFFFFF"/>
              </a:highlight>
            </a:endParaRPr>
          </a:p>
          <a:p>
            <a:r>
              <a:rPr lang="en-US" sz="1765" dirty="0">
                <a:solidFill>
                  <a:srgbClr val="0000FF"/>
                </a:solidFill>
                <a:highlight>
                  <a:srgbClr val="FFFFFF"/>
                </a:highlight>
              </a:rPr>
              <a:t>		&lt;/</a:t>
            </a:r>
            <a:r>
              <a:rPr lang="en-US" sz="1765" dirty="0" err="1">
                <a:solidFill>
                  <a:srgbClr val="A31515"/>
                </a:solidFill>
                <a:highlight>
                  <a:srgbClr val="FFFFFF"/>
                </a:highlight>
              </a:rPr>
              <a:t>VisualState.Setters</a:t>
            </a:r>
            <a:r>
              <a:rPr lang="en-US" sz="1765" dirty="0">
                <a:solidFill>
                  <a:srgbClr val="0000FF"/>
                </a:solidFill>
                <a:highlight>
                  <a:srgbClr val="FFFFFF"/>
                </a:highlight>
              </a:rPr>
              <a:t>&gt;</a:t>
            </a:r>
          </a:p>
          <a:p>
            <a:r>
              <a:rPr lang="en-US" sz="1765" dirty="0">
                <a:solidFill>
                  <a:srgbClr val="0000FF"/>
                </a:solidFill>
                <a:highlight>
                  <a:srgbClr val="FFFFFF"/>
                </a:highlight>
              </a:rPr>
              <a:t>	&lt;/</a:t>
            </a:r>
            <a:r>
              <a:rPr lang="en-US" sz="1765" dirty="0" err="1">
                <a:solidFill>
                  <a:srgbClr val="A31515"/>
                </a:solidFill>
                <a:highlight>
                  <a:srgbClr val="FFFFFF"/>
                </a:highlight>
              </a:rPr>
              <a:t>VisualState</a:t>
            </a:r>
            <a:r>
              <a:rPr lang="en-US" sz="1765" dirty="0">
                <a:solidFill>
                  <a:srgbClr val="0000FF"/>
                </a:solidFill>
                <a:highlight>
                  <a:srgbClr val="FFFFFF"/>
                </a:highlight>
              </a:rPr>
              <a:t>&gt;</a:t>
            </a:r>
          </a:p>
          <a:p>
            <a:r>
              <a:rPr lang="en-US" sz="1765" dirty="0">
                <a:solidFill>
                  <a:srgbClr val="0000FF"/>
                </a:solidFill>
                <a:highlight>
                  <a:srgbClr val="FFFFFF"/>
                </a:highlight>
              </a:rPr>
              <a:t>&lt;/</a:t>
            </a:r>
            <a:r>
              <a:rPr lang="en-US" sz="1765" dirty="0" err="1">
                <a:solidFill>
                  <a:srgbClr val="A31515"/>
                </a:solidFill>
                <a:highlight>
                  <a:srgbClr val="FFFFFF"/>
                </a:highlight>
              </a:rPr>
              <a:t>VisualStateGroup</a:t>
            </a:r>
            <a:r>
              <a:rPr lang="en-US" sz="1765" dirty="0">
                <a:solidFill>
                  <a:srgbClr val="0000FF"/>
                </a:solidFill>
                <a:highlight>
                  <a:srgbClr val="FFFFFF"/>
                </a:highlight>
              </a:rPr>
              <a:t>&gt;</a:t>
            </a:r>
            <a:endParaRPr lang="en-US" sz="1765" dirty="0">
              <a:solidFill>
                <a:srgbClr val="000000"/>
              </a:solidFill>
              <a:highlight>
                <a:srgbClr val="FFFFFF"/>
              </a:highlight>
            </a:endParaRPr>
          </a:p>
        </p:txBody>
      </p:sp>
      <p:sp>
        <p:nvSpPr>
          <p:cNvPr id="2" name="Title 1"/>
          <p:cNvSpPr>
            <a:spLocks noGrp="1"/>
          </p:cNvSpPr>
          <p:nvPr>
            <p:ph type="title"/>
          </p:nvPr>
        </p:nvSpPr>
        <p:spPr/>
        <p:txBody>
          <a:bodyPr/>
          <a:lstStyle/>
          <a:p>
            <a:r>
              <a:rPr lang="en-US" dirty="0" err="1" smtClean="0"/>
              <a:t>Uso</a:t>
            </a:r>
            <a:r>
              <a:rPr lang="en-US" dirty="0" smtClean="0"/>
              <a:t> de Custom Trigger</a:t>
            </a:r>
            <a:endParaRPr lang="en-US" dirty="0"/>
          </a:p>
        </p:txBody>
      </p:sp>
      <p:sp>
        <p:nvSpPr>
          <p:cNvPr id="4" name="Rectangle 3"/>
          <p:cNvSpPr/>
          <p:nvPr/>
        </p:nvSpPr>
        <p:spPr bwMode="auto">
          <a:xfrm>
            <a:off x="190545" y="940265"/>
            <a:ext cx="7993121" cy="731782"/>
          </a:xfrm>
          <a:prstGeom prst="rect">
            <a:avLst/>
          </a:prstGeom>
          <a:solidFill>
            <a:srgbClr val="FFFF00">
              <a:alpha val="10196"/>
            </a:srgbClr>
          </a:solid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1592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4081887"/>
          </a:xfrm>
        </p:spPr>
        <p:txBody>
          <a:bodyPr/>
          <a:lstStyle/>
          <a:p>
            <a:r>
              <a:rPr lang="en-US" dirty="0" smtClean="0">
                <a:solidFill>
                  <a:schemeClr val="tx1">
                    <a:lumMod val="50000"/>
                  </a:schemeClr>
                </a:solidFill>
              </a:rPr>
              <a:t>La </a:t>
            </a:r>
            <a:r>
              <a:rPr lang="en-US" dirty="0" err="1" smtClean="0">
                <a:solidFill>
                  <a:schemeClr val="tx1">
                    <a:lumMod val="50000"/>
                  </a:schemeClr>
                </a:solidFill>
              </a:rPr>
              <a:t>lógica</a:t>
            </a:r>
            <a:r>
              <a:rPr lang="en-US" dirty="0" smtClean="0">
                <a:solidFill>
                  <a:schemeClr val="tx1">
                    <a:lumMod val="50000"/>
                  </a:schemeClr>
                </a:solidFill>
              </a:rPr>
              <a:t> </a:t>
            </a:r>
            <a:r>
              <a:rPr lang="en-US" dirty="0" err="1" smtClean="0">
                <a:solidFill>
                  <a:schemeClr val="tx1">
                    <a:lumMod val="50000"/>
                  </a:schemeClr>
                </a:solidFill>
              </a:rPr>
              <a:t>es</a:t>
            </a:r>
            <a:r>
              <a:rPr lang="en-US" dirty="0" smtClean="0">
                <a:solidFill>
                  <a:schemeClr val="tx1">
                    <a:lumMod val="50000"/>
                  </a:schemeClr>
                </a:solidFill>
              </a:rPr>
              <a:t> custom</a:t>
            </a:r>
          </a:p>
          <a:p>
            <a:r>
              <a:rPr lang="en-US" dirty="0" smtClean="0">
                <a:solidFill>
                  <a:schemeClr val="tx1">
                    <a:lumMod val="50000"/>
                  </a:schemeClr>
                </a:solidFill>
              </a:rPr>
              <a:t>Se </a:t>
            </a:r>
            <a:r>
              <a:rPr lang="en-US" dirty="0" err="1" smtClean="0">
                <a:solidFill>
                  <a:schemeClr val="tx1">
                    <a:lumMod val="50000"/>
                  </a:schemeClr>
                </a:solidFill>
              </a:rPr>
              <a:t>pueden</a:t>
            </a:r>
            <a:r>
              <a:rPr lang="en-US" dirty="0" smtClean="0">
                <a:solidFill>
                  <a:schemeClr val="tx1">
                    <a:lumMod val="50000"/>
                  </a:schemeClr>
                </a:solidFill>
              </a:rPr>
              <a:t> combiner </a:t>
            </a:r>
            <a:r>
              <a:rPr lang="en-US" dirty="0" err="1" smtClean="0">
                <a:solidFill>
                  <a:schemeClr val="tx1">
                    <a:lumMod val="50000"/>
                  </a:schemeClr>
                </a:solidFill>
              </a:rPr>
              <a:t>varios</a:t>
            </a:r>
            <a:r>
              <a:rPr lang="en-US" dirty="0" smtClean="0">
                <a:solidFill>
                  <a:schemeClr val="tx1">
                    <a:lumMod val="50000"/>
                  </a:schemeClr>
                </a:solidFill>
              </a:rPr>
              <a:t> Triggers</a:t>
            </a:r>
          </a:p>
          <a:p>
            <a:r>
              <a:rPr lang="en-US" dirty="0" smtClean="0">
                <a:solidFill>
                  <a:schemeClr val="tx1">
                    <a:lumMod val="50000"/>
                  </a:schemeClr>
                </a:solidFill>
              </a:rPr>
              <a:t>Se </a:t>
            </a:r>
            <a:r>
              <a:rPr lang="en-US" dirty="0" err="1" smtClean="0">
                <a:solidFill>
                  <a:schemeClr val="tx1">
                    <a:lumMod val="50000"/>
                  </a:schemeClr>
                </a:solidFill>
              </a:rPr>
              <a:t>pueden</a:t>
            </a:r>
            <a:r>
              <a:rPr lang="en-US" dirty="0" smtClean="0">
                <a:solidFill>
                  <a:schemeClr val="tx1">
                    <a:lumMod val="50000"/>
                  </a:schemeClr>
                </a:solidFill>
              </a:rPr>
              <a:t> utilizer </a:t>
            </a:r>
            <a:r>
              <a:rPr lang="en-US" dirty="0" err="1" smtClean="0">
                <a:solidFill>
                  <a:schemeClr val="tx1">
                    <a:lumMod val="50000"/>
                  </a:schemeClr>
                </a:solidFill>
              </a:rPr>
              <a:t>otras</a:t>
            </a:r>
            <a:r>
              <a:rPr lang="en-US" dirty="0" smtClean="0">
                <a:solidFill>
                  <a:schemeClr val="tx1">
                    <a:lumMod val="50000"/>
                  </a:schemeClr>
                </a:solidFill>
              </a:rPr>
              <a:t> </a:t>
            </a:r>
            <a:r>
              <a:rPr lang="en-US" dirty="0" err="1" smtClean="0">
                <a:solidFill>
                  <a:schemeClr val="tx1">
                    <a:lumMod val="50000"/>
                  </a:schemeClr>
                </a:solidFill>
              </a:rPr>
              <a:t>opciones</a:t>
            </a:r>
            <a:r>
              <a:rPr lang="en-US" dirty="0" smtClean="0">
                <a:solidFill>
                  <a:schemeClr val="tx1">
                    <a:lumMod val="50000"/>
                  </a:schemeClr>
                </a:solidFill>
              </a:rPr>
              <a:t> </a:t>
            </a:r>
            <a:r>
              <a:rPr lang="en-US" dirty="0" err="1" smtClean="0">
                <a:solidFill>
                  <a:schemeClr val="tx1">
                    <a:lumMod val="50000"/>
                  </a:schemeClr>
                </a:solidFill>
              </a:rPr>
              <a:t>dentro</a:t>
            </a:r>
            <a:r>
              <a:rPr lang="en-US" dirty="0" smtClean="0">
                <a:solidFill>
                  <a:schemeClr val="tx1">
                    <a:lumMod val="50000"/>
                  </a:schemeClr>
                </a:solidFill>
              </a:rPr>
              <a:t> del Trigger </a:t>
            </a:r>
            <a:r>
              <a:rPr lang="en-US" dirty="0" err="1" smtClean="0">
                <a:solidFill>
                  <a:schemeClr val="tx1">
                    <a:lumMod val="50000"/>
                  </a:schemeClr>
                </a:solidFill>
              </a:rPr>
              <a:t>como</a:t>
            </a:r>
            <a:r>
              <a:rPr lang="en-US" dirty="0" smtClean="0">
                <a:solidFill>
                  <a:schemeClr val="tx1">
                    <a:lumMod val="50000"/>
                  </a:schemeClr>
                </a:solidFill>
              </a:rPr>
              <a:t> x:Defer</a:t>
            </a:r>
            <a:endParaRPr lang="en-US" dirty="0"/>
          </a:p>
          <a:p>
            <a:r>
              <a:rPr lang="en-US" sz="3137" dirty="0"/>
              <a:t>https://github.com/Microsoft/Windows-universal-samples/tree/master/xaml_statetriggers</a:t>
            </a:r>
            <a:endParaRPr lang="en-US" dirty="0" smtClean="0"/>
          </a:p>
        </p:txBody>
      </p:sp>
      <p:sp>
        <p:nvSpPr>
          <p:cNvPr id="2" name="Title 1"/>
          <p:cNvSpPr>
            <a:spLocks noGrp="1"/>
          </p:cNvSpPr>
          <p:nvPr>
            <p:ph type="title"/>
          </p:nvPr>
        </p:nvSpPr>
        <p:spPr/>
        <p:txBody>
          <a:bodyPr/>
          <a:lstStyle/>
          <a:p>
            <a:r>
              <a:rPr lang="en-US" dirty="0" err="1" smtClean="0"/>
              <a:t>Crear</a:t>
            </a:r>
            <a:r>
              <a:rPr lang="en-US" dirty="0" smtClean="0"/>
              <a:t> Custom Triggers</a:t>
            </a:r>
            <a:endParaRPr lang="en-US" dirty="0"/>
          </a:p>
        </p:txBody>
      </p:sp>
    </p:spTree>
    <p:extLst>
      <p:ext uri="{BB962C8B-B14F-4D97-AF65-F5344CB8AC3E}">
        <p14:creationId xmlns:p14="http://schemas.microsoft.com/office/powerpoint/2010/main" val="73561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smtClean="0"/>
              <a:t>Custom Triggers</a:t>
            </a:r>
            <a:endParaRPr lang="en-US" b="0" dirty="0"/>
          </a:p>
        </p:txBody>
      </p:sp>
      <p:sp>
        <p:nvSpPr>
          <p:cNvPr id="3" name="Content Placeholder 2"/>
          <p:cNvSpPr>
            <a:spLocks noGrp="1"/>
          </p:cNvSpPr>
          <p:nvPr>
            <p:ph sz="quarter" idx="4294967295"/>
          </p:nvPr>
        </p:nvSpPr>
        <p:spPr>
          <a:xfrm>
            <a:off x="10158413" y="6378575"/>
            <a:ext cx="1639887" cy="323850"/>
          </a:xfrm>
        </p:spPr>
        <p:txBody>
          <a:bodyPr/>
          <a:lstStyle/>
          <a:p>
            <a:endParaRPr lang="en-US" dirty="0"/>
          </a:p>
        </p:txBody>
      </p:sp>
      <p:sp>
        <p:nvSpPr>
          <p:cNvPr id="2" name="TextBox 1"/>
          <p:cNvSpPr txBox="1"/>
          <p:nvPr/>
        </p:nvSpPr>
        <p:spPr>
          <a:xfrm>
            <a:off x="11222089" y="6387102"/>
            <a:ext cx="684162" cy="470898"/>
          </a:xfrm>
          <a:prstGeom prst="rect">
            <a:avLst/>
          </a:prstGeom>
          <a:noFill/>
        </p:spPr>
        <p:txBody>
          <a:bodyPr wrap="none" lIns="137160" tIns="109728" rIns="137160" bIns="109728" rtlCol="0">
            <a:spAutoFit/>
          </a:bodyPr>
          <a:lstStyle/>
          <a:p>
            <a:pPr>
              <a:lnSpc>
                <a:spcPct val="90000"/>
              </a:lnSpc>
              <a:spcBef>
                <a:spcPts val="600"/>
              </a:spcBef>
            </a:pPr>
            <a:r>
              <a:rPr lang="en-US" dirty="0" smtClean="0">
                <a:solidFill>
                  <a:schemeClr val="bg2"/>
                </a:solidFill>
              </a:rPr>
              <a:t>3:50</a:t>
            </a:r>
          </a:p>
        </p:txBody>
      </p:sp>
    </p:spTree>
    <p:extLst>
      <p:ext uri="{BB962C8B-B14F-4D97-AF65-F5344CB8AC3E}">
        <p14:creationId xmlns:p14="http://schemas.microsoft.com/office/powerpoint/2010/main" val="414612468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Nuevos</a:t>
            </a:r>
            <a:r>
              <a:rPr lang="en-US" dirty="0" smtClean="0"/>
              <a:t> </a:t>
            </a:r>
            <a:r>
              <a:rPr lang="en-US" dirty="0" err="1" smtClean="0"/>
              <a:t>controles</a:t>
            </a:r>
            <a:r>
              <a:rPr lang="en-US" dirty="0" smtClean="0"/>
              <a:t> XAML</a:t>
            </a:r>
            <a:endParaRPr lang="en-US" dirty="0"/>
          </a:p>
        </p:txBody>
      </p:sp>
    </p:spTree>
    <p:extLst>
      <p:ext uri="{BB962C8B-B14F-4D97-AF65-F5344CB8AC3E}">
        <p14:creationId xmlns:p14="http://schemas.microsoft.com/office/powerpoint/2010/main" val="96627789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63639" y="3296992"/>
            <a:ext cx="11190199" cy="2222862"/>
            <a:chOff x="463639" y="3296992"/>
            <a:chExt cx="11190199" cy="2222862"/>
          </a:xfrm>
        </p:grpSpPr>
        <p:sp>
          <p:nvSpPr>
            <p:cNvPr id="8" name="Rectangle 7"/>
            <p:cNvSpPr/>
            <p:nvPr/>
          </p:nvSpPr>
          <p:spPr>
            <a:xfrm>
              <a:off x="10348913" y="3296992"/>
              <a:ext cx="1304925" cy="516726"/>
            </a:xfrm>
            <a:prstGeom prst="rect">
              <a:avLst/>
            </a:prstGeom>
            <a:ln>
              <a:noFill/>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7" name="Rectangle 16"/>
            <p:cNvSpPr/>
            <p:nvPr/>
          </p:nvSpPr>
          <p:spPr>
            <a:xfrm>
              <a:off x="463639" y="3746500"/>
              <a:ext cx="11190199" cy="1773354"/>
            </a:xfrm>
            <a:prstGeom prst="rect">
              <a:avLst/>
            </a:prstGeom>
            <a:ln>
              <a:noFill/>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r>
                <a:rPr lang="en-GB" sz="3200" b="1" dirty="0">
                  <a:latin typeface="+mj-lt"/>
                </a:rPr>
                <a:t>Relative Panel </a:t>
              </a:r>
              <a:r>
                <a:rPr lang="en-GB" sz="3200" b="1" dirty="0" err="1" smtClean="0">
                  <a:latin typeface="+mj-lt"/>
                </a:rPr>
                <a:t>es</a:t>
              </a:r>
              <a:r>
                <a:rPr lang="en-GB" sz="3200" b="1" dirty="0" smtClean="0">
                  <a:latin typeface="+mj-lt"/>
                </a:rPr>
                <a:t> un control de Layout XAML. </a:t>
              </a:r>
              <a:r>
                <a:rPr lang="en-GB" sz="3200" b="1" dirty="0" err="1" smtClean="0">
                  <a:latin typeface="+mj-lt"/>
                </a:rPr>
                <a:t>Posiciona</a:t>
              </a:r>
              <a:r>
                <a:rPr lang="en-GB" sz="3200" b="1" dirty="0" smtClean="0">
                  <a:latin typeface="+mj-lt"/>
                </a:rPr>
                <a:t> los </a:t>
              </a:r>
              <a:r>
                <a:rPr lang="en-GB" sz="3200" b="1" dirty="0" err="1" smtClean="0">
                  <a:latin typeface="+mj-lt"/>
                </a:rPr>
                <a:t>elementos</a:t>
              </a:r>
              <a:r>
                <a:rPr lang="en-GB" sz="3200" b="1" dirty="0" smtClean="0">
                  <a:latin typeface="+mj-lt"/>
                </a:rPr>
                <a:t> </a:t>
              </a:r>
              <a:r>
                <a:rPr lang="en-GB" sz="3200" b="1" dirty="0" err="1" smtClean="0">
                  <a:latin typeface="+mj-lt"/>
                </a:rPr>
                <a:t>estableciendo</a:t>
              </a:r>
              <a:r>
                <a:rPr lang="en-GB" sz="3200" b="1" dirty="0" smtClean="0">
                  <a:latin typeface="+mj-lt"/>
                </a:rPr>
                <a:t> </a:t>
              </a:r>
              <a:r>
                <a:rPr lang="en-GB" sz="3200" b="1" dirty="0" err="1" smtClean="0">
                  <a:latin typeface="+mj-lt"/>
                </a:rPr>
                <a:t>relaciones</a:t>
              </a:r>
              <a:r>
                <a:rPr lang="en-GB" sz="3200" b="1" dirty="0" smtClean="0">
                  <a:latin typeface="+mj-lt"/>
                </a:rPr>
                <a:t> entre </a:t>
              </a:r>
              <a:r>
                <a:rPr lang="en-GB" sz="3200" b="1" dirty="0" err="1" smtClean="0">
                  <a:latin typeface="+mj-lt"/>
                </a:rPr>
                <a:t>ellos</a:t>
              </a:r>
              <a:r>
                <a:rPr lang="en-GB" sz="3200" b="1" dirty="0" smtClean="0">
                  <a:latin typeface="+mj-lt"/>
                </a:rPr>
                <a:t>.</a:t>
              </a:r>
              <a:endParaRPr lang="en-GB" sz="3200" b="1" dirty="0">
                <a:latin typeface="+mj-lt"/>
              </a:endParaRPr>
            </a:p>
          </p:txBody>
        </p:sp>
      </p:grpSp>
      <p:sp>
        <p:nvSpPr>
          <p:cNvPr id="3" name="Title 2"/>
          <p:cNvSpPr>
            <a:spLocks noGrp="1"/>
          </p:cNvSpPr>
          <p:nvPr>
            <p:ph type="title"/>
          </p:nvPr>
        </p:nvSpPr>
        <p:spPr/>
        <p:txBody>
          <a:bodyPr/>
          <a:lstStyle/>
          <a:p>
            <a:r>
              <a:rPr lang="en-US" dirty="0" err="1" smtClean="0"/>
              <a:t>Introducción</a:t>
            </a:r>
            <a:r>
              <a:rPr lang="en-US" dirty="0" smtClean="0"/>
              <a:t> al panel Relative Panel</a:t>
            </a:r>
            <a:endParaRPr lang="en-US" dirty="0"/>
          </a:p>
        </p:txBody>
      </p:sp>
      <p:graphicFrame>
        <p:nvGraphicFramePr>
          <p:cNvPr id="7" name="Diagram 6"/>
          <p:cNvGraphicFramePr/>
          <p:nvPr>
            <p:extLst>
              <p:ext uri="{D42A27DB-BD31-4B8C-83A1-F6EECF244321}">
                <p14:modId xmlns:p14="http://schemas.microsoft.com/office/powerpoint/2010/main" val="784494284"/>
              </p:ext>
            </p:extLst>
          </p:nvPr>
        </p:nvGraphicFramePr>
        <p:xfrm>
          <a:off x="485106" y="1442435"/>
          <a:ext cx="11170274" cy="2073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803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469463" y="1078157"/>
            <a:ext cx="5337589" cy="48392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 name="Title 3"/>
          <p:cNvSpPr>
            <a:spLocks noGrp="1"/>
          </p:cNvSpPr>
          <p:nvPr>
            <p:ph type="title"/>
          </p:nvPr>
        </p:nvSpPr>
        <p:spPr/>
        <p:txBody>
          <a:bodyPr/>
          <a:lstStyle/>
          <a:p>
            <a:r>
              <a:rPr lang="en-US" smtClean="0"/>
              <a:t>Relative Panel</a:t>
            </a:r>
            <a:endParaRPr lang="en-US" dirty="0"/>
          </a:p>
        </p:txBody>
      </p:sp>
      <p:sp>
        <p:nvSpPr>
          <p:cNvPr id="5" name="Text Placeholder 4"/>
          <p:cNvSpPr>
            <a:spLocks noGrp="1"/>
          </p:cNvSpPr>
          <p:nvPr>
            <p:ph type="body" sz="quarter" idx="10"/>
          </p:nvPr>
        </p:nvSpPr>
        <p:spPr/>
        <p:txBody>
          <a:bodyPr/>
          <a:lstStyle/>
          <a:p>
            <a:r>
              <a:rPr lang="en-US" dirty="0" err="1" smtClean="0"/>
              <a:t>Adaptativo</a:t>
            </a:r>
            <a:endParaRPr lang="en-US" dirty="0" smtClean="0"/>
          </a:p>
          <a:p>
            <a:pPr lvl="1"/>
            <a:r>
              <a:rPr lang="en-US" dirty="0" err="1" smtClean="0"/>
              <a:t>Relativo</a:t>
            </a:r>
            <a:r>
              <a:rPr lang="en-US" dirty="0" smtClean="0"/>
              <a:t> al Panel</a:t>
            </a:r>
          </a:p>
          <a:p>
            <a:pPr lvl="1"/>
            <a:r>
              <a:rPr lang="en-US" dirty="0" err="1" smtClean="0"/>
              <a:t>Relativo</a:t>
            </a:r>
            <a:r>
              <a:rPr lang="en-US" dirty="0" smtClean="0"/>
              <a:t> a </a:t>
            </a:r>
            <a:r>
              <a:rPr lang="en-US" dirty="0" err="1" smtClean="0"/>
              <a:t>controles</a:t>
            </a:r>
            <a:r>
              <a:rPr lang="en-US" dirty="0" smtClean="0"/>
              <a:t> “</a:t>
            </a:r>
            <a:r>
              <a:rPr lang="en-US" dirty="0" err="1" smtClean="0"/>
              <a:t>hermanos</a:t>
            </a:r>
            <a:r>
              <a:rPr lang="en-US" dirty="0" smtClean="0"/>
              <a:t>”</a:t>
            </a:r>
          </a:p>
          <a:p>
            <a:r>
              <a:rPr lang="en-US" dirty="0" err="1" smtClean="0"/>
              <a:t>Simplifica</a:t>
            </a:r>
            <a:r>
              <a:rPr lang="en-US" dirty="0" smtClean="0"/>
              <a:t> </a:t>
            </a:r>
            <a:r>
              <a:rPr lang="en-US" dirty="0" err="1" smtClean="0"/>
              <a:t>nuestro</a:t>
            </a:r>
            <a:r>
              <a:rPr lang="en-US" dirty="0" smtClean="0"/>
              <a:t> XAML</a:t>
            </a:r>
          </a:p>
          <a:p>
            <a:pPr lvl="1"/>
            <a:r>
              <a:rPr lang="en-US" dirty="0" err="1" smtClean="0"/>
              <a:t>Simplifica</a:t>
            </a:r>
            <a:r>
              <a:rPr lang="en-US" dirty="0" smtClean="0"/>
              <a:t> el </a:t>
            </a:r>
            <a:r>
              <a:rPr lang="en-US" dirty="0" err="1" smtClean="0"/>
              <a:t>árbol</a:t>
            </a:r>
            <a:r>
              <a:rPr lang="en-US" dirty="0" smtClean="0"/>
              <a:t> visual</a:t>
            </a:r>
          </a:p>
          <a:p>
            <a:pPr lvl="1"/>
            <a:r>
              <a:rPr lang="en-US" dirty="0" err="1" smtClean="0"/>
              <a:t>Simplifica</a:t>
            </a:r>
            <a:r>
              <a:rPr lang="en-US" dirty="0" smtClean="0"/>
              <a:t> los </a:t>
            </a:r>
            <a:r>
              <a:rPr lang="en-US" dirty="0" err="1" smtClean="0"/>
              <a:t>estados</a:t>
            </a:r>
            <a:r>
              <a:rPr lang="en-US" dirty="0" smtClean="0"/>
              <a:t> </a:t>
            </a:r>
            <a:r>
              <a:rPr lang="en-US" dirty="0" err="1" smtClean="0"/>
              <a:t>visuales</a:t>
            </a:r>
            <a:endParaRPr lang="en-US" dirty="0"/>
          </a:p>
        </p:txBody>
      </p:sp>
      <p:pic>
        <p:nvPicPr>
          <p:cNvPr id="6" name="Picture 5"/>
          <p:cNvPicPr>
            <a:picLocks noChangeAspect="1"/>
          </p:cNvPicPr>
          <p:nvPr/>
        </p:nvPicPr>
        <p:blipFill>
          <a:blip r:embed="rId2"/>
          <a:stretch>
            <a:fillRect/>
          </a:stretch>
        </p:blipFill>
        <p:spPr>
          <a:xfrm>
            <a:off x="6463528" y="1204913"/>
            <a:ext cx="5343525" cy="4476750"/>
          </a:xfrm>
          <a:prstGeom prst="rect">
            <a:avLst/>
          </a:prstGeom>
        </p:spPr>
      </p:pic>
    </p:spTree>
    <p:extLst>
      <p:ext uri="{BB962C8B-B14F-4D97-AF65-F5344CB8AC3E}">
        <p14:creationId xmlns:p14="http://schemas.microsoft.com/office/powerpoint/2010/main" val="426074825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Alineación</a:t>
            </a:r>
            <a:r>
              <a:rPr lang="en-US" dirty="0" smtClean="0"/>
              <a:t> con el Panel</a:t>
            </a:r>
            <a:endParaRPr lang="en-US" dirty="0"/>
          </a:p>
        </p:txBody>
      </p:sp>
      <p:sp>
        <p:nvSpPr>
          <p:cNvPr id="18" name="Content Placeholder 17"/>
          <p:cNvSpPr>
            <a:spLocks noGrp="1"/>
          </p:cNvSpPr>
          <p:nvPr>
            <p:ph sz="quarter" idx="15"/>
          </p:nvPr>
        </p:nvSpPr>
        <p:spPr/>
        <p:txBody>
          <a:bodyPr anchor="ctr" anchorCtr="0"/>
          <a:lstStyle/>
          <a:p>
            <a:pPr lvl="0">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="RedRect"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Fill</a:t>
            </a:r>
            <a:r>
              <a:rPr lang="en-US" sz="1800" b="0" smtClean="0">
                <a:solidFill>
                  <a:srgbClr val="0000FF"/>
                </a:solidFill>
                <a:highlight>
                  <a:srgbClr val="FFFFFF"/>
                </a:highlight>
                <a:latin typeface="Consolas" panose="020B0609020204030204" pitchFamily="49" charset="0"/>
              </a:rPr>
              <a:t>="Red"</a:t>
            </a: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 	RelativePanel.AlignHorizontalCenterWithPanel</a:t>
            </a:r>
            <a:r>
              <a:rPr lang="en-US" sz="1800" b="0" smtClean="0">
                <a:solidFill>
                  <a:srgbClr val="0000FF"/>
                </a:solidFill>
                <a:highlight>
                  <a:srgbClr val="FFFFFF"/>
                </a:highlight>
                <a:latin typeface="Consolas" panose="020B0609020204030204" pitchFamily="49" charset="0"/>
              </a:rPr>
              <a:t>="True"</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RelativePanel.AlignVerticalCenterWithPanel</a:t>
            </a:r>
            <a:r>
              <a:rPr lang="en-US" sz="1800" b="0" smtClean="0">
                <a:solidFill>
                  <a:srgbClr val="0000FF"/>
                </a:solidFill>
                <a:highlight>
                  <a:srgbClr val="FFFFFF"/>
                </a:highlight>
                <a:latin typeface="Consolas" panose="020B0609020204030204" pitchFamily="49" charset="0"/>
              </a:rPr>
              <a:t>="True" /&gt;</a:t>
            </a: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="BlueRect"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="200" </a:t>
            </a:r>
            <a:r>
              <a:rPr lang="en-US" sz="1800" b="0" smtClean="0">
                <a:solidFill>
                  <a:srgbClr val="FF0000"/>
                </a:solidFill>
                <a:highlight>
                  <a:srgbClr val="FFFFFF"/>
                </a:highlight>
                <a:latin typeface="Consolas" panose="020B0609020204030204" pitchFamily="49" charset="0"/>
              </a:rPr>
              <a:t>Fill</a:t>
            </a:r>
            <a:r>
              <a:rPr lang="en-US" sz="1800" b="0" smtClean="0">
                <a:solidFill>
                  <a:srgbClr val="0000FF"/>
                </a:solidFill>
                <a:highlight>
                  <a:srgbClr val="FFFFFF"/>
                </a:highlight>
                <a:latin typeface="Consolas" panose="020B0609020204030204" pitchFamily="49" charset="0"/>
              </a:rPr>
              <a:t>="Blue" /&gt;</a:t>
            </a: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lvl="0">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dirty="0">
              <a:solidFill>
                <a:srgbClr val="000000"/>
              </a:solidFill>
              <a:highlight>
                <a:srgbClr val="FFFFFF"/>
              </a:highlight>
              <a:latin typeface="Consolas" panose="020B0609020204030204" pitchFamily="49" charset="0"/>
            </a:endParaRPr>
          </a:p>
        </p:txBody>
      </p:sp>
      <p:sp>
        <p:nvSpPr>
          <p:cNvPr id="6" name="Rectangle 5"/>
          <p:cNvSpPr/>
          <p:nvPr/>
        </p:nvSpPr>
        <p:spPr>
          <a:xfrm>
            <a:off x="178420" y="2531327"/>
            <a:ext cx="3746809" cy="292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0" name="Rectangle 9"/>
          <p:cNvSpPr/>
          <p:nvPr/>
        </p:nvSpPr>
        <p:spPr>
          <a:xfrm>
            <a:off x="223024" y="2564781"/>
            <a:ext cx="2029968" cy="101476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1" name="Rectangle 10"/>
          <p:cNvSpPr/>
          <p:nvPr/>
        </p:nvSpPr>
        <p:spPr>
          <a:xfrm>
            <a:off x="1605776" y="3523785"/>
            <a:ext cx="1014761" cy="101476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806980" y="3639654"/>
            <a:ext cx="6767986" cy="80178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419616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4400" dirty="0" err="1" smtClean="0"/>
              <a:t>Opciones</a:t>
            </a:r>
            <a:r>
              <a:rPr lang="en-US" sz="4400" dirty="0" smtClean="0"/>
              <a:t> de </a:t>
            </a:r>
            <a:r>
              <a:rPr lang="en-US" sz="4400" dirty="0" err="1" smtClean="0"/>
              <a:t>posición</a:t>
            </a:r>
            <a:r>
              <a:rPr lang="en-US" sz="4400" dirty="0" smtClean="0"/>
              <a:t> con </a:t>
            </a:r>
            <a:r>
              <a:rPr lang="en-US" sz="4400" dirty="0" err="1" smtClean="0"/>
              <a:t>respecto</a:t>
            </a:r>
            <a:r>
              <a:rPr lang="en-US" sz="4400" dirty="0" smtClean="0"/>
              <a:t> al Panel</a:t>
            </a:r>
            <a:endParaRPr lang="en-US" sz="4400" dirty="0"/>
          </a:p>
        </p:txBody>
      </p:sp>
      <p:sp>
        <p:nvSpPr>
          <p:cNvPr id="4" name="Text Placeholder 3"/>
          <p:cNvSpPr>
            <a:spLocks noGrp="1"/>
          </p:cNvSpPr>
          <p:nvPr>
            <p:ph type="body" sz="quarter" idx="10"/>
          </p:nvPr>
        </p:nvSpPr>
        <p:spPr/>
        <p:txBody>
          <a:bodyPr/>
          <a:lstStyle/>
          <a:p>
            <a:pPr lvl="0">
              <a:lnSpc>
                <a:spcPct val="150000"/>
              </a:lnSpc>
              <a:spcBef>
                <a:spcPts val="0"/>
              </a:spcBef>
            </a:pPr>
            <a:r>
              <a:rPr lang="en-US" sz="2800" b="0" smtClean="0">
                <a:solidFill>
                  <a:srgbClr val="000000"/>
                </a:solidFill>
                <a:highlight>
                  <a:srgbClr val="FFFFFF"/>
                </a:highlight>
                <a:latin typeface="Consolas" panose="020B0609020204030204" pitchFamily="49" charset="0"/>
              </a:rPr>
              <a:t> </a:t>
            </a:r>
            <a:r>
              <a:rPr lang="en-US" sz="2800" b="0" smtClean="0">
                <a:solidFill>
                  <a:schemeClr val="bg2"/>
                </a:solidFill>
                <a:highlight>
                  <a:srgbClr val="FFFFFF"/>
                </a:highlight>
                <a:latin typeface="Consolas" panose="020B0609020204030204" pitchFamily="49" charset="0"/>
              </a:rPr>
              <a:t>&lt;Rectangle Height="100" Width="100" Fill="Red"</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AlignLeftWithPanel</a:t>
            </a:r>
            <a:r>
              <a:rPr lang="en-US" sz="2800" b="0" smtClean="0">
                <a:highlight>
                  <a:srgbClr val="FFFFFF"/>
                </a:highlight>
                <a:latin typeface="Consolas" panose="020B0609020204030204" pitchFamily="49" charset="0"/>
              </a:rPr>
              <a:t>="True" </a:t>
            </a:r>
            <a:r>
              <a:rPr lang="en-US" sz="2800" b="0" smtClean="0">
                <a:solidFill>
                  <a:schemeClr val="bg2"/>
                </a:solidFill>
                <a:highlight>
                  <a:srgbClr val="FFFFFF"/>
                </a:highlight>
                <a:latin typeface="Consolas" panose="020B0609020204030204" pitchFamily="49" charset="0"/>
              </a:rPr>
              <a:t>(default)</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AlignRightWithPanel</a:t>
            </a:r>
            <a:r>
              <a:rPr lang="en-US" sz="2800" b="0" smtClean="0">
                <a:highlight>
                  <a:srgbClr val="FFFFFF"/>
                </a:highlight>
                <a:latin typeface="Consolas" panose="020B0609020204030204" pitchFamily="49" charset="0"/>
              </a:rPr>
              <a:t>="True"</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AlignTopWithPanel</a:t>
            </a:r>
            <a:r>
              <a:rPr lang="en-US" sz="2800" b="0" smtClean="0">
                <a:highlight>
                  <a:srgbClr val="FFFFFF"/>
                </a:highlight>
                <a:latin typeface="Consolas" panose="020B0609020204030204" pitchFamily="49" charset="0"/>
              </a:rPr>
              <a:t>="True" </a:t>
            </a:r>
            <a:r>
              <a:rPr lang="en-US" sz="2800" b="0" smtClean="0">
                <a:solidFill>
                  <a:schemeClr val="bg2"/>
                </a:solidFill>
                <a:highlight>
                  <a:srgbClr val="FFFFFF"/>
                </a:highlight>
                <a:latin typeface="Consolas" panose="020B0609020204030204" pitchFamily="49" charset="0"/>
              </a:rPr>
              <a:t>(default)</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AlignBottomWithPanel</a:t>
            </a:r>
            <a:r>
              <a:rPr lang="en-US" sz="2800" b="0" smtClean="0">
                <a:highlight>
                  <a:srgbClr val="FFFFFF"/>
                </a:highlight>
                <a:latin typeface="Consolas" panose="020B0609020204030204" pitchFamily="49" charset="0"/>
              </a:rPr>
              <a:t>="True"</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CenterInPanelHorizontally</a:t>
            </a:r>
            <a:r>
              <a:rPr lang="en-US" sz="2800" b="0" smtClean="0">
                <a:highlight>
                  <a:srgbClr val="FFFFFF"/>
                </a:highlight>
                <a:latin typeface="Consolas" panose="020B0609020204030204" pitchFamily="49" charset="0"/>
              </a:rPr>
              <a:t>="True"</a:t>
            </a:r>
          </a:p>
          <a:p>
            <a:pPr lvl="0">
              <a:lnSpc>
                <a:spcPct val="150000"/>
              </a:lnSpc>
              <a:spcBef>
                <a:spcPts val="0"/>
              </a:spcBef>
              <a:tabLst>
                <a:tab pos="1482725" algn="l"/>
              </a:tabLst>
            </a:pPr>
            <a:r>
              <a:rPr lang="en-US" sz="2800" b="0" smtClean="0">
                <a:highlight>
                  <a:srgbClr val="FFFFFF"/>
                </a:highlight>
                <a:latin typeface="Consolas" panose="020B0609020204030204" pitchFamily="49" charset="0"/>
              </a:rPr>
              <a:t>	RelativePanel.</a:t>
            </a:r>
            <a:r>
              <a:rPr lang="en-US" sz="2800" b="0" smtClean="0">
                <a:solidFill>
                  <a:srgbClr val="FF0000"/>
                </a:solidFill>
                <a:highlight>
                  <a:srgbClr val="FFFFFF"/>
                </a:highlight>
                <a:latin typeface="Consolas" panose="020B0609020204030204" pitchFamily="49" charset="0"/>
              </a:rPr>
              <a:t>CenterInPanelVertically</a:t>
            </a:r>
            <a:r>
              <a:rPr lang="en-US" sz="2800" b="0" smtClean="0">
                <a:highlight>
                  <a:srgbClr val="FFFFFF"/>
                </a:highlight>
                <a:latin typeface="Consolas" panose="020B0609020204030204" pitchFamily="49" charset="0"/>
              </a:rPr>
              <a:t>="True" /&gt;</a:t>
            </a:r>
          </a:p>
          <a:p>
            <a:pPr lvl="0">
              <a:lnSpc>
                <a:spcPct val="150000"/>
              </a:lnSpc>
              <a:spcBef>
                <a:spcPts val="0"/>
              </a:spcBef>
            </a:pPr>
            <a:endParaRPr lang="en-US" sz="2800" b="0" smtClean="0">
              <a:solidFill>
                <a:srgbClr val="FF0000"/>
              </a:solidFill>
              <a:highlight>
                <a:srgbClr val="FFFFFF"/>
              </a:highlight>
              <a:latin typeface="Consolas" panose="020B0609020204030204" pitchFamily="49" charset="0"/>
            </a:endParaRPr>
          </a:p>
          <a:p>
            <a:pPr lvl="1">
              <a:lnSpc>
                <a:spcPct val="150000"/>
              </a:lnSpc>
            </a:pPr>
            <a:endParaRPr lang="en-US" sz="2800" smtClean="0">
              <a:solidFill>
                <a:srgbClr val="FF0000"/>
              </a:solidFill>
              <a:highlight>
                <a:srgbClr val="FFFFFF"/>
              </a:highlight>
              <a:latin typeface="Consolas" panose="020B0609020204030204" pitchFamily="49" charset="0"/>
            </a:endParaRPr>
          </a:p>
          <a:p>
            <a:pPr lvl="1">
              <a:lnSpc>
                <a:spcPct val="150000"/>
              </a:lnSpc>
            </a:pPr>
            <a:endParaRPr lang="en-US" sz="2800" dirty="0">
              <a:solidFill>
                <a:srgbClr val="FF0000"/>
              </a:solidFill>
              <a:highlight>
                <a:srgbClr val="FFFFFF"/>
              </a:highlight>
              <a:latin typeface="Consolas" panose="020B0609020204030204" pitchFamily="49" charset="0"/>
            </a:endParaRPr>
          </a:p>
        </p:txBody>
      </p:sp>
      <p:grpSp>
        <p:nvGrpSpPr>
          <p:cNvPr id="8" name="Group 7"/>
          <p:cNvGrpSpPr/>
          <p:nvPr/>
        </p:nvGrpSpPr>
        <p:grpSpPr>
          <a:xfrm>
            <a:off x="2797839" y="1257300"/>
            <a:ext cx="6405824" cy="4857750"/>
            <a:chOff x="2797839" y="1257300"/>
            <a:chExt cx="6405824" cy="4857750"/>
          </a:xfrm>
        </p:grpSpPr>
        <p:sp>
          <p:nvSpPr>
            <p:cNvPr id="13" name="Rectangle 12"/>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2828024"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5454381"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6" name="Rectangle 15"/>
            <p:cNvSpPr/>
            <p:nvPr/>
          </p:nvSpPr>
          <p:spPr>
            <a:xfrm>
              <a:off x="7973975" y="1292064"/>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7" name="Rectangle 16"/>
            <p:cNvSpPr/>
            <p:nvPr/>
          </p:nvSpPr>
          <p:spPr>
            <a:xfrm>
              <a:off x="2828024"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8" name="Rectangle 17"/>
            <p:cNvSpPr/>
            <p:nvPr/>
          </p:nvSpPr>
          <p:spPr>
            <a:xfrm>
              <a:off x="5454381"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Rectangle 18"/>
            <p:cNvSpPr/>
            <p:nvPr/>
          </p:nvSpPr>
          <p:spPr>
            <a:xfrm>
              <a:off x="7973975" y="3129171"/>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0" name="Rectangle 19"/>
            <p:cNvSpPr/>
            <p:nvPr/>
          </p:nvSpPr>
          <p:spPr>
            <a:xfrm>
              <a:off x="2828024"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1" name="Rectangle 20"/>
            <p:cNvSpPr/>
            <p:nvPr/>
          </p:nvSpPr>
          <p:spPr>
            <a:xfrm>
              <a:off x="5454381"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2" name="Rectangle 21"/>
            <p:cNvSpPr/>
            <p:nvPr/>
          </p:nvSpPr>
          <p:spPr>
            <a:xfrm>
              <a:off x="7973975" y="4902929"/>
              <a:ext cx="1173289" cy="114104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spTree>
    <p:extLst>
      <p:ext uri="{BB962C8B-B14F-4D97-AF65-F5344CB8AC3E}">
        <p14:creationId xmlns:p14="http://schemas.microsoft.com/office/powerpoint/2010/main" val="136492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Alinearse</a:t>
            </a:r>
            <a:r>
              <a:rPr lang="en-US" dirty="0"/>
              <a:t> con “</a:t>
            </a:r>
            <a:r>
              <a:rPr lang="en-US" dirty="0" err="1"/>
              <a:t>hermanos</a:t>
            </a:r>
            <a:r>
              <a:rPr lang="en-US" dirty="0"/>
              <a:t>” (</a:t>
            </a:r>
            <a:r>
              <a:rPr lang="en-US" dirty="0" err="1" smtClean="0"/>
              <a:t>derecha</a:t>
            </a:r>
            <a:r>
              <a:rPr lang="en-US" dirty="0" smtClean="0"/>
              <a:t>)</a:t>
            </a:r>
            <a:endParaRPr lang="en-US" dirty="0"/>
          </a:p>
        </p:txBody>
      </p:sp>
      <p:sp>
        <p:nvSpPr>
          <p:cNvPr id="18" name="Content Placeholder 17"/>
          <p:cNvSpPr>
            <a:spLocks noGrp="1"/>
          </p:cNvSpPr>
          <p:nvPr>
            <p:ph sz="quarter" idx="15"/>
          </p:nvPr>
        </p:nvSpPr>
        <p:spPr/>
        <p:txBody>
          <a:bodyPr anchor="ctr" anchorCtr="0"/>
          <a:lstStyle/>
          <a:p>
            <a:pPr>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="BlueRect"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Fill</a:t>
            </a:r>
            <a:r>
              <a:rPr lang="en-US" sz="1800" b="0" smtClean="0">
                <a:solidFill>
                  <a:srgbClr val="0000FF"/>
                </a:solidFill>
                <a:highlight>
                  <a:srgbClr val="FFFFFF"/>
                </a:highlight>
                <a:latin typeface="Consolas" panose="020B0609020204030204" pitchFamily="49" charset="0"/>
              </a:rPr>
              <a:t>="Blue"</a:t>
            </a: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="RedRect"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="100" </a:t>
            </a:r>
            <a:r>
              <a:rPr lang="en-US" sz="1800" b="0" smtClean="0">
                <a:solidFill>
                  <a:srgbClr val="FF0000"/>
                </a:solidFill>
                <a:highlight>
                  <a:srgbClr val="FFFFFF"/>
                </a:highlight>
                <a:latin typeface="Consolas" panose="020B0609020204030204" pitchFamily="49" charset="0"/>
              </a:rPr>
              <a:t>Fill</a:t>
            </a:r>
            <a:r>
              <a:rPr lang="en-US" sz="1800" b="0" smtClean="0">
                <a:solidFill>
                  <a:srgbClr val="0000FF"/>
                </a:solidFill>
                <a:highlight>
                  <a:srgbClr val="FFFFFF"/>
                </a:highlight>
                <a:latin typeface="Consolas" panose="020B0609020204030204" pitchFamily="49" charset="0"/>
              </a:rPr>
              <a:t>="Red"</a:t>
            </a:r>
          </a:p>
          <a:p>
            <a:pPr>
              <a:lnSpc>
                <a:spcPct val="100000"/>
              </a:lnSpc>
            </a:pPr>
            <a:r>
              <a:rPr lang="en-US" sz="1800" b="0" smtClean="0">
                <a:solidFill>
                  <a:srgbClr val="FF0000"/>
                </a:solidFill>
                <a:highlight>
                  <a:srgbClr val="FFFFFF"/>
                </a:highlight>
                <a:latin typeface="Consolas" panose="020B0609020204030204" pitchFamily="49" charset="0"/>
              </a:rPr>
              <a:t>	RelativePanel.RightOf</a:t>
            </a:r>
            <a:r>
              <a:rPr lang="en-US" sz="1800" b="0" smtClean="0">
                <a:solidFill>
                  <a:srgbClr val="0000FF"/>
                </a:solidFill>
                <a:highlight>
                  <a:srgbClr val="FFFFFF"/>
                </a:highlight>
                <a:latin typeface="Consolas" panose="020B0609020204030204" pitchFamily="49" charset="0"/>
              </a:rPr>
              <a:t>="BlueRect"</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RelativePanel.AlignVerticalCenterWith</a:t>
            </a:r>
            <a:r>
              <a:rPr lang="en-US" sz="1800" b="0" smtClean="0">
                <a:solidFill>
                  <a:srgbClr val="0000FF"/>
                </a:solidFill>
                <a:highlight>
                  <a:srgbClr val="FFFFFF"/>
                </a:highlight>
                <a:latin typeface="Consolas" panose="020B0609020204030204" pitchFamily="49" charset="0"/>
              </a:rPr>
              <a:t>="BlueRect" /&gt;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dirty="0">
              <a:solidFill>
                <a:srgbClr val="000000"/>
              </a:solidFill>
              <a:highlight>
                <a:srgbClr val="FFFFFF"/>
              </a:highlight>
              <a:latin typeface="Consolas" panose="020B0609020204030204" pitchFamily="49" charset="0"/>
            </a:endParaRPr>
          </a:p>
        </p:txBody>
      </p:sp>
      <p:sp>
        <p:nvSpPr>
          <p:cNvPr id="6" name="Rectangle 5"/>
          <p:cNvSpPr/>
          <p:nvPr/>
        </p:nvSpPr>
        <p:spPr>
          <a:xfrm>
            <a:off x="178420" y="2531327"/>
            <a:ext cx="3746809" cy="292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375424" y="2717181"/>
            <a:ext cx="2029968" cy="101476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2424926" y="2723685"/>
            <a:ext cx="1014761" cy="101476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Left Arrow 18"/>
          <p:cNvSpPr/>
          <p:nvPr/>
        </p:nvSpPr>
        <p:spPr>
          <a:xfrm>
            <a:off x="2019300" y="2971800"/>
            <a:ext cx="846108"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806980" y="4474138"/>
            <a:ext cx="6767986" cy="80178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99496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Alinearse</a:t>
            </a:r>
            <a:r>
              <a:rPr lang="en-US" dirty="0"/>
              <a:t> con “</a:t>
            </a:r>
            <a:r>
              <a:rPr lang="en-US" dirty="0" err="1"/>
              <a:t>hermanos</a:t>
            </a:r>
            <a:r>
              <a:rPr lang="en-US" dirty="0"/>
              <a:t>” </a:t>
            </a:r>
            <a:r>
              <a:rPr lang="en-US" dirty="0" smtClean="0"/>
              <a:t>(</a:t>
            </a:r>
            <a:r>
              <a:rPr lang="en-US" dirty="0" err="1" smtClean="0"/>
              <a:t>encima</a:t>
            </a:r>
            <a:r>
              <a:rPr lang="en-US" dirty="0" smtClean="0"/>
              <a:t>, </a:t>
            </a:r>
            <a:r>
              <a:rPr lang="en-US" dirty="0" err="1" smtClean="0"/>
              <a:t>derecha</a:t>
            </a:r>
            <a:r>
              <a:rPr lang="en-US" dirty="0" smtClean="0"/>
              <a:t>)</a:t>
            </a:r>
            <a:endParaRPr lang="en-US" dirty="0"/>
          </a:p>
        </p:txBody>
      </p:sp>
      <p:sp>
        <p:nvSpPr>
          <p:cNvPr id="18" name="Content Placeholder 17"/>
          <p:cNvSpPr>
            <a:spLocks noGrp="1"/>
          </p:cNvSpPr>
          <p:nvPr>
            <p:ph sz="quarter" idx="15"/>
          </p:nvPr>
        </p:nvSpPr>
        <p:spPr/>
        <p:txBody>
          <a:bodyPr anchor="ctr" anchorCtr="0"/>
          <a:lstStyle/>
          <a:p>
            <a:pPr>
              <a:lnSpc>
                <a:spcPct val="100000"/>
              </a:lnSpc>
              <a:spcBef>
                <a:spcPts val="0"/>
              </a:spcBef>
            </a:pPr>
            <a:r>
              <a:rPr lang="en-US" sz="1800" b="0" dirty="0" smtClean="0">
                <a:solidFill>
                  <a:srgbClr val="0000FF"/>
                </a:solidFill>
                <a:highlight>
                  <a:srgbClr val="FFFFFF"/>
                </a:highlight>
                <a:latin typeface="Consolas" panose="020B0609020204030204" pitchFamily="49" charset="0"/>
              </a:rPr>
              <a:t>&lt;</a:t>
            </a:r>
            <a:r>
              <a:rPr lang="en-US" sz="1800" b="0" dirty="0" err="1" smtClean="0">
                <a:solidFill>
                  <a:srgbClr val="A31515"/>
                </a:solidFill>
                <a:highlight>
                  <a:srgbClr val="FFFFFF"/>
                </a:highlight>
                <a:latin typeface="Consolas" panose="020B0609020204030204" pitchFamily="49" charset="0"/>
              </a:rPr>
              <a:t>RelativePanel</a:t>
            </a:r>
            <a:r>
              <a:rPr lang="en-US" sz="1800" b="0" dirty="0" smtClean="0">
                <a:solidFill>
                  <a:srgbClr val="0000FF"/>
                </a:solidFill>
                <a:highlight>
                  <a:srgbClr val="FFFFFF"/>
                </a:highlight>
                <a:latin typeface="Consolas" panose="020B0609020204030204" pitchFamily="49" charset="0"/>
              </a:rPr>
              <a:t>&gt;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&lt;</a:t>
            </a:r>
            <a:r>
              <a:rPr lang="en-US" sz="1800" b="0" dirty="0" smtClean="0">
                <a:solidFill>
                  <a:srgbClr val="A31515"/>
                </a:solidFill>
                <a:highlight>
                  <a:srgbClr val="FFFFFF"/>
                </a:highlight>
                <a:latin typeface="Consolas" panose="020B0609020204030204" pitchFamily="49" charset="0"/>
              </a:rPr>
              <a:t>Rectangle</a:t>
            </a:r>
            <a:r>
              <a:rPr lang="en-US" sz="1800" b="0" dirty="0" smtClean="0">
                <a:solidFill>
                  <a:srgbClr val="FF0000"/>
                </a:solidFill>
                <a:highlight>
                  <a:srgbClr val="FFFFFF"/>
                </a:highlight>
                <a:latin typeface="Consolas" panose="020B0609020204030204" pitchFamily="49" charset="0"/>
              </a:rPr>
              <a:t> x</a:t>
            </a:r>
            <a:r>
              <a:rPr lang="en-US" sz="1800" b="0" dirty="0" smtClean="0">
                <a:solidFill>
                  <a:srgbClr val="0000FF"/>
                </a:solidFill>
                <a:highlight>
                  <a:srgbClr val="FFFFFF"/>
                </a:highlight>
                <a:latin typeface="Consolas" panose="020B0609020204030204" pitchFamily="49" charset="0"/>
              </a:rPr>
              <a:t>:</a:t>
            </a:r>
            <a:r>
              <a:rPr lang="en-US" sz="1800" b="0" dirty="0" smtClean="0">
                <a:solidFill>
                  <a:srgbClr val="FF0000"/>
                </a:solidFill>
                <a:highlight>
                  <a:srgbClr val="FFFFFF"/>
                </a:highlight>
                <a:latin typeface="Consolas" panose="020B0609020204030204" pitchFamily="49" charset="0"/>
              </a:rPr>
              <a:t>Name</a:t>
            </a:r>
            <a:r>
              <a:rPr lang="en-US" sz="1800" b="0" dirty="0" smtClean="0">
                <a:solidFill>
                  <a:srgbClr val="0000FF"/>
                </a:solidFill>
                <a:highlight>
                  <a:srgbClr val="FFFFFF"/>
                </a:highlight>
                <a:latin typeface="Consolas" panose="020B0609020204030204" pitchFamily="49" charset="0"/>
              </a:rPr>
              <a:t>="BlueRect" </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smtClean="0">
                <a:solidFill>
                  <a:srgbClr val="FF0000"/>
                </a:solidFill>
                <a:highlight>
                  <a:srgbClr val="FFFFFF"/>
                </a:highlight>
                <a:latin typeface="Consolas" panose="020B0609020204030204" pitchFamily="49" charset="0"/>
              </a:rPr>
              <a:t>Height</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Width</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Fill</a:t>
            </a:r>
            <a:r>
              <a:rPr lang="en-US" sz="1800" b="0" dirty="0" smtClean="0">
                <a:solidFill>
                  <a:srgbClr val="0000FF"/>
                </a:solidFill>
                <a:highlight>
                  <a:srgbClr val="FFFFFF"/>
                </a:highlight>
                <a:latin typeface="Consolas" panose="020B0609020204030204" pitchFamily="49" charset="0"/>
              </a:rPr>
              <a:t>="Blue"</a:t>
            </a: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&lt;</a:t>
            </a:r>
            <a:r>
              <a:rPr lang="en-US" sz="1800" b="0" dirty="0" smtClean="0">
                <a:solidFill>
                  <a:srgbClr val="A31515"/>
                </a:solidFill>
                <a:highlight>
                  <a:srgbClr val="FFFFFF"/>
                </a:highlight>
                <a:latin typeface="Consolas" panose="020B0609020204030204" pitchFamily="49" charset="0"/>
              </a:rPr>
              <a:t>Rectangle</a:t>
            </a:r>
            <a:r>
              <a:rPr lang="en-US" sz="1800" b="0" dirty="0" smtClean="0">
                <a:solidFill>
                  <a:srgbClr val="FF0000"/>
                </a:solidFill>
                <a:highlight>
                  <a:srgbClr val="FFFFFF"/>
                </a:highlight>
                <a:latin typeface="Consolas" panose="020B0609020204030204" pitchFamily="49" charset="0"/>
              </a:rPr>
              <a:t> x</a:t>
            </a:r>
            <a:r>
              <a:rPr lang="en-US" sz="1800" b="0" dirty="0" smtClean="0">
                <a:solidFill>
                  <a:srgbClr val="0000FF"/>
                </a:solidFill>
                <a:highlight>
                  <a:srgbClr val="FFFFFF"/>
                </a:highlight>
                <a:latin typeface="Consolas" panose="020B0609020204030204" pitchFamily="49" charset="0"/>
              </a:rPr>
              <a:t>:</a:t>
            </a:r>
            <a:r>
              <a:rPr lang="en-US" sz="1800" b="0" dirty="0" smtClean="0">
                <a:solidFill>
                  <a:srgbClr val="FF0000"/>
                </a:solidFill>
                <a:highlight>
                  <a:srgbClr val="FFFFFF"/>
                </a:highlight>
                <a:latin typeface="Consolas" panose="020B0609020204030204" pitchFamily="49" charset="0"/>
              </a:rPr>
              <a:t>Name</a:t>
            </a:r>
            <a:r>
              <a:rPr lang="en-US" sz="1800" b="0" dirty="0" smtClean="0">
                <a:solidFill>
                  <a:srgbClr val="0000FF"/>
                </a:solidFill>
                <a:highlight>
                  <a:srgbClr val="FFFFFF"/>
                </a:highlight>
                <a:latin typeface="Consolas" panose="020B0609020204030204" pitchFamily="49" charset="0"/>
              </a:rPr>
              <a:t>="RedRect" </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smtClean="0">
                <a:solidFill>
                  <a:srgbClr val="FF0000"/>
                </a:solidFill>
                <a:highlight>
                  <a:srgbClr val="FFFFFF"/>
                </a:highlight>
                <a:latin typeface="Consolas" panose="020B0609020204030204" pitchFamily="49" charset="0"/>
              </a:rPr>
              <a:t>Height</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Width</a:t>
            </a:r>
            <a:r>
              <a:rPr lang="en-US" sz="1800" b="0" dirty="0" smtClean="0">
                <a:solidFill>
                  <a:srgbClr val="0000FF"/>
                </a:solidFill>
                <a:highlight>
                  <a:srgbClr val="FFFFFF"/>
                </a:highlight>
                <a:latin typeface="Consolas" panose="020B0609020204030204" pitchFamily="49" charset="0"/>
              </a:rPr>
              <a:t>="100" </a:t>
            </a:r>
            <a:r>
              <a:rPr lang="en-US" sz="1800" b="0" dirty="0" smtClean="0">
                <a:solidFill>
                  <a:srgbClr val="FF0000"/>
                </a:solidFill>
                <a:highlight>
                  <a:srgbClr val="FFFFFF"/>
                </a:highlight>
                <a:latin typeface="Consolas" panose="020B0609020204030204" pitchFamily="49" charset="0"/>
              </a:rPr>
              <a:t>Fill</a:t>
            </a:r>
            <a:r>
              <a:rPr lang="en-US" sz="1800" b="0" dirty="0" smtClean="0">
                <a:solidFill>
                  <a:srgbClr val="0000FF"/>
                </a:solidFill>
                <a:highlight>
                  <a:srgbClr val="FFFFFF"/>
                </a:highlight>
                <a:latin typeface="Consolas" panose="020B0609020204030204" pitchFamily="49" charset="0"/>
              </a:rPr>
              <a:t>="Red"</a:t>
            </a:r>
          </a:p>
          <a:p>
            <a:pPr>
              <a:lnSpc>
                <a:spcPct val="100000"/>
              </a:lnSpc>
            </a:pPr>
            <a:r>
              <a:rPr lang="en-US" sz="1800" b="0" dirty="0" smtClean="0">
                <a:solidFill>
                  <a:srgbClr val="FF0000"/>
                </a:solidFill>
                <a:highlight>
                  <a:srgbClr val="FFFFFF"/>
                </a:highlight>
                <a:latin typeface="Consolas" panose="020B0609020204030204" pitchFamily="49" charset="0"/>
              </a:rPr>
              <a:t>	</a:t>
            </a:r>
            <a:r>
              <a:rPr lang="en-US" sz="1800" b="0" dirty="0" err="1" smtClean="0">
                <a:solidFill>
                  <a:srgbClr val="FF0000"/>
                </a:solidFill>
                <a:highlight>
                  <a:srgbClr val="FFFFFF"/>
                </a:highlight>
                <a:latin typeface="Consolas" panose="020B0609020204030204" pitchFamily="49" charset="0"/>
              </a:rPr>
              <a:t>RelativePanel.Below</a:t>
            </a:r>
            <a:r>
              <a:rPr lang="en-US" sz="1800" b="0" dirty="0" smtClean="0">
                <a:solidFill>
                  <a:srgbClr val="0000FF"/>
                </a:solidFill>
                <a:highlight>
                  <a:srgbClr val="FFFFFF"/>
                </a:highlight>
                <a:latin typeface="Consolas" panose="020B0609020204030204" pitchFamily="49" charset="0"/>
              </a:rPr>
              <a:t>="</a:t>
            </a:r>
            <a:r>
              <a:rPr lang="en-US" sz="1800" b="0" dirty="0" err="1" smtClean="0">
                <a:solidFill>
                  <a:srgbClr val="0000FF"/>
                </a:solidFill>
                <a:highlight>
                  <a:srgbClr val="FFFFFF"/>
                </a:highlight>
                <a:latin typeface="Consolas" panose="020B0609020204030204" pitchFamily="49" charset="0"/>
              </a:rPr>
              <a:t>BlueRect</a:t>
            </a:r>
            <a:r>
              <a:rPr lang="en-US" sz="1800" b="0" dirty="0" smtClean="0">
                <a:solidFill>
                  <a:srgbClr val="0000FF"/>
                </a:solidFill>
                <a:highlight>
                  <a:srgbClr val="FFFFFF"/>
                </a:highlight>
                <a:latin typeface="Consolas" panose="020B0609020204030204" pitchFamily="49" charset="0"/>
              </a:rPr>
              <a:t>"</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err="1" smtClean="0">
                <a:solidFill>
                  <a:srgbClr val="FF0000"/>
                </a:solidFill>
                <a:highlight>
                  <a:srgbClr val="FFFFFF"/>
                </a:highlight>
                <a:latin typeface="Consolas" panose="020B0609020204030204" pitchFamily="49" charset="0"/>
              </a:rPr>
              <a:t>RelativePanel.AlignRightWith</a:t>
            </a:r>
            <a:r>
              <a:rPr lang="en-US" sz="1800" b="0" dirty="0" smtClean="0">
                <a:solidFill>
                  <a:srgbClr val="0000FF"/>
                </a:solidFill>
                <a:highlight>
                  <a:srgbClr val="FFFFFF"/>
                </a:highlight>
                <a:latin typeface="Consolas" panose="020B0609020204030204" pitchFamily="49" charset="0"/>
              </a:rPr>
              <a:t>="</a:t>
            </a:r>
            <a:r>
              <a:rPr lang="en-US" sz="1800" b="0" dirty="0" err="1" smtClean="0">
                <a:solidFill>
                  <a:srgbClr val="0000FF"/>
                </a:solidFill>
                <a:highlight>
                  <a:srgbClr val="FFFFFF"/>
                </a:highlight>
                <a:latin typeface="Consolas" panose="020B0609020204030204" pitchFamily="49" charset="0"/>
              </a:rPr>
              <a:t>BlueRect</a:t>
            </a:r>
            <a:r>
              <a:rPr lang="en-US" sz="1800" b="0" dirty="0" smtClean="0">
                <a:solidFill>
                  <a:srgbClr val="0000FF"/>
                </a:solidFill>
                <a:highlight>
                  <a:srgbClr val="FFFFFF"/>
                </a:highlight>
                <a:latin typeface="Consolas" panose="020B0609020204030204" pitchFamily="49" charset="0"/>
              </a:rPr>
              <a:t>" /&gt;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FF"/>
                </a:solidFill>
                <a:highlight>
                  <a:srgbClr val="FFFFFF"/>
                </a:highlight>
                <a:latin typeface="Consolas" panose="020B0609020204030204" pitchFamily="49" charset="0"/>
              </a:rPr>
              <a:t>&lt;/</a:t>
            </a:r>
            <a:r>
              <a:rPr lang="en-US" sz="1800" b="0" dirty="0" err="1" smtClean="0">
                <a:solidFill>
                  <a:srgbClr val="A31515"/>
                </a:solidFill>
                <a:highlight>
                  <a:srgbClr val="FFFFFF"/>
                </a:highlight>
                <a:latin typeface="Consolas" panose="020B0609020204030204" pitchFamily="49" charset="0"/>
              </a:rPr>
              <a:t>RelativePanel</a:t>
            </a:r>
            <a:r>
              <a:rPr lang="en-US" sz="1800" b="0" dirty="0" smtClean="0">
                <a:solidFill>
                  <a:srgbClr val="0000FF"/>
                </a:solidFill>
                <a:highlight>
                  <a:srgbClr val="FFFFFF"/>
                </a:highlight>
                <a:latin typeface="Consolas" panose="020B0609020204030204" pitchFamily="49" charset="0"/>
              </a:rPr>
              <a:t>&gt;</a:t>
            </a:r>
            <a:endParaRPr lang="en-US" sz="1800" b="0" dirty="0">
              <a:solidFill>
                <a:srgbClr val="000000"/>
              </a:solidFill>
              <a:highlight>
                <a:srgbClr val="FFFFFF"/>
              </a:highlight>
              <a:latin typeface="Consolas" panose="020B0609020204030204" pitchFamily="49" charset="0"/>
            </a:endParaRPr>
          </a:p>
        </p:txBody>
      </p:sp>
      <p:sp>
        <p:nvSpPr>
          <p:cNvPr id="6" name="Rectangle 5"/>
          <p:cNvSpPr/>
          <p:nvPr/>
        </p:nvSpPr>
        <p:spPr>
          <a:xfrm>
            <a:off x="178420" y="2531327"/>
            <a:ext cx="3746809" cy="292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375424" y="2717181"/>
            <a:ext cx="2029968" cy="101476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1396226" y="3742860"/>
            <a:ext cx="1014761" cy="101476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Left Arrow 18"/>
          <p:cNvSpPr/>
          <p:nvPr/>
        </p:nvSpPr>
        <p:spPr>
          <a:xfrm rot="5400000">
            <a:off x="1476375" y="3524250"/>
            <a:ext cx="846108"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0" name="Left Arrow 9"/>
          <p:cNvSpPr/>
          <p:nvPr/>
        </p:nvSpPr>
        <p:spPr>
          <a:xfrm rot="10800000">
            <a:off x="1790700" y="4038600"/>
            <a:ext cx="493682"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829840" y="4457700"/>
            <a:ext cx="6767986" cy="80178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313058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3600" dirty="0" err="1" smtClean="0"/>
              <a:t>Comenzamos</a:t>
            </a:r>
            <a:endParaRPr lang="en-US" sz="3600" dirty="0"/>
          </a:p>
          <a:p>
            <a:pPr lvl="1"/>
            <a:r>
              <a:rPr lang="en-US" sz="2000" dirty="0"/>
              <a:t>El </a:t>
            </a:r>
            <a:r>
              <a:rPr lang="en-US" sz="2000" dirty="0" err="1"/>
              <a:t>viaje</a:t>
            </a:r>
            <a:r>
              <a:rPr lang="en-US" sz="2000" dirty="0"/>
              <a:t> de la </a:t>
            </a:r>
            <a:r>
              <a:rPr lang="en-US" sz="2000" dirty="0" err="1"/>
              <a:t>convergencia</a:t>
            </a:r>
            <a:endParaRPr lang="en-US" sz="2000" dirty="0"/>
          </a:p>
          <a:p>
            <a:pPr lvl="1"/>
            <a:r>
              <a:rPr lang="en-US" sz="2000" dirty="0"/>
              <a:t>Universal App </a:t>
            </a:r>
            <a:r>
              <a:rPr lang="en-US" sz="2000" dirty="0" smtClean="0"/>
              <a:t>Platform</a:t>
            </a:r>
            <a:endParaRPr lang="en-US" sz="3600" dirty="0" smtClean="0"/>
          </a:p>
          <a:p>
            <a:r>
              <a:rPr lang="en-US" sz="3600" dirty="0" err="1" smtClean="0"/>
              <a:t>Mejoras</a:t>
            </a:r>
            <a:r>
              <a:rPr lang="en-US" sz="3600" dirty="0" smtClean="0"/>
              <a:t> </a:t>
            </a:r>
            <a:r>
              <a:rPr lang="en-US" sz="3600" dirty="0" err="1" smtClean="0"/>
              <a:t>en</a:t>
            </a:r>
            <a:r>
              <a:rPr lang="en-US" sz="3600" dirty="0" smtClean="0"/>
              <a:t> </a:t>
            </a:r>
            <a:r>
              <a:rPr lang="en-US" sz="3600" dirty="0" err="1" smtClean="0"/>
              <a:t>estados</a:t>
            </a:r>
            <a:r>
              <a:rPr lang="en-US" sz="3600" dirty="0" smtClean="0"/>
              <a:t> </a:t>
            </a:r>
            <a:r>
              <a:rPr lang="en-US" sz="3600" dirty="0" err="1" smtClean="0"/>
              <a:t>visuales</a:t>
            </a:r>
            <a:endParaRPr lang="en-US" sz="3600" dirty="0" smtClean="0"/>
          </a:p>
          <a:p>
            <a:pPr lvl="1"/>
            <a:r>
              <a:rPr lang="en-US" sz="2000" dirty="0" err="1" smtClean="0"/>
              <a:t>Estrategias</a:t>
            </a:r>
            <a:r>
              <a:rPr lang="en-US" sz="2000" dirty="0" smtClean="0"/>
              <a:t> </a:t>
            </a:r>
            <a:r>
              <a:rPr lang="en-US" sz="2000" dirty="0"/>
              <a:t>para interfaces </a:t>
            </a:r>
            <a:r>
              <a:rPr lang="en-US" sz="2000" dirty="0" err="1"/>
              <a:t>adaptativas</a:t>
            </a:r>
            <a:endParaRPr lang="en-US" sz="2000" dirty="0"/>
          </a:p>
          <a:p>
            <a:pPr lvl="1"/>
            <a:r>
              <a:rPr lang="en-US" sz="2000" dirty="0"/>
              <a:t>XAML Views </a:t>
            </a:r>
            <a:r>
              <a:rPr lang="en-US" sz="2000" dirty="0" err="1"/>
              <a:t>por</a:t>
            </a:r>
            <a:r>
              <a:rPr lang="en-US" sz="2000" dirty="0"/>
              <a:t> </a:t>
            </a:r>
            <a:r>
              <a:rPr lang="en-US" sz="2000" dirty="0" err="1"/>
              <a:t>dispositivo</a:t>
            </a:r>
            <a:endParaRPr lang="en-US" sz="2000" dirty="0"/>
          </a:p>
          <a:p>
            <a:pPr lvl="1"/>
            <a:r>
              <a:rPr lang="en-US" sz="2000" dirty="0"/>
              <a:t>El control Relative Panel</a:t>
            </a:r>
          </a:p>
          <a:p>
            <a:pPr lvl="1"/>
            <a:r>
              <a:rPr lang="en-US" sz="2000" dirty="0"/>
              <a:t>Adaptive </a:t>
            </a:r>
            <a:r>
              <a:rPr lang="en-US" sz="2000" dirty="0" smtClean="0"/>
              <a:t>Triggers</a:t>
            </a:r>
            <a:endParaRPr lang="en-US" sz="3600" dirty="0" smtClean="0"/>
          </a:p>
          <a:p>
            <a:r>
              <a:rPr lang="en-US" sz="3600" dirty="0" smtClean="0"/>
              <a:t>Vistas </a:t>
            </a:r>
            <a:r>
              <a:rPr lang="en-US" sz="3600" dirty="0" err="1" smtClean="0"/>
              <a:t>por</a:t>
            </a:r>
            <a:r>
              <a:rPr lang="en-US" sz="3600" dirty="0" smtClean="0"/>
              <a:t> </a:t>
            </a:r>
            <a:r>
              <a:rPr lang="en-US" sz="3600" dirty="0" err="1" smtClean="0"/>
              <a:t>familias</a:t>
            </a:r>
            <a:r>
              <a:rPr lang="en-US" sz="3600" dirty="0" smtClean="0"/>
              <a:t> de </a:t>
            </a:r>
          </a:p>
          <a:p>
            <a:r>
              <a:rPr lang="en-US" sz="3600" dirty="0" err="1" smtClean="0"/>
              <a:t>dispositivos</a:t>
            </a:r>
            <a:endParaRPr lang="en-US" sz="3600" dirty="0" smtClean="0"/>
          </a:p>
        </p:txBody>
      </p:sp>
      <p:pic>
        <p:nvPicPr>
          <p:cNvPr id="3" name="Picture 4"/>
          <p:cNvPicPr>
            <a:picLocks noChangeAspect="1"/>
          </p:cNvPicPr>
          <p:nvPr/>
        </p:nvPicPr>
        <p:blipFill>
          <a:blip r:embed="rId2"/>
          <a:stretch>
            <a:fillRect/>
          </a:stretch>
        </p:blipFill>
        <p:spPr>
          <a:xfrm>
            <a:off x="6161874" y="4202516"/>
            <a:ext cx="5877169" cy="2737587"/>
          </a:xfrm>
          <a:prstGeom prst="rect">
            <a:avLst/>
          </a:prstGeom>
        </p:spPr>
      </p:pic>
    </p:spTree>
    <p:extLst>
      <p:ext uri="{BB962C8B-B14F-4D97-AF65-F5344CB8AC3E}">
        <p14:creationId xmlns:p14="http://schemas.microsoft.com/office/powerpoint/2010/main" val="302814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Alinearse</a:t>
            </a:r>
            <a:r>
              <a:rPr lang="en-US" dirty="0"/>
              <a:t> con “</a:t>
            </a:r>
            <a:r>
              <a:rPr lang="en-US" dirty="0" err="1"/>
              <a:t>hermanos</a:t>
            </a:r>
            <a:r>
              <a:rPr lang="en-US" dirty="0"/>
              <a:t>” (</a:t>
            </a:r>
            <a:r>
              <a:rPr lang="en-US" dirty="0" err="1"/>
              <a:t>debajo</a:t>
            </a:r>
            <a:r>
              <a:rPr lang="en-US" dirty="0"/>
              <a:t>, </a:t>
            </a:r>
            <a:r>
              <a:rPr lang="en-US" dirty="0" err="1" smtClean="0"/>
              <a:t>centro</a:t>
            </a:r>
            <a:r>
              <a:rPr lang="en-US" dirty="0" smtClean="0"/>
              <a:t>)</a:t>
            </a:r>
            <a:endParaRPr lang="en-US" dirty="0"/>
          </a:p>
        </p:txBody>
      </p:sp>
      <p:sp>
        <p:nvSpPr>
          <p:cNvPr id="18" name="Content Placeholder 17"/>
          <p:cNvSpPr>
            <a:spLocks noGrp="1"/>
          </p:cNvSpPr>
          <p:nvPr>
            <p:ph sz="quarter" idx="15"/>
          </p:nvPr>
        </p:nvSpPr>
        <p:spPr/>
        <p:txBody>
          <a:bodyPr anchor="ctr" anchorCtr="0"/>
          <a:lstStyle/>
          <a:p>
            <a:pPr>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="BlueRect"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Fill</a:t>
            </a:r>
            <a:r>
              <a:rPr lang="en-US" sz="1800" b="0" smtClean="0">
                <a:solidFill>
                  <a:srgbClr val="0000FF"/>
                </a:solidFill>
                <a:highlight>
                  <a:srgbClr val="FFFFFF"/>
                </a:highlight>
                <a:latin typeface="Consolas" panose="020B0609020204030204" pitchFamily="49" charset="0"/>
              </a:rPr>
              <a:t>="Blue"</a:t>
            </a: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00"/>
                </a:solidFill>
                <a:highlight>
                  <a:srgbClr val="FFFFFF"/>
                </a:highlight>
                <a:latin typeface="Consolas" panose="020B0609020204030204" pitchFamily="49" charset="0"/>
              </a:rPr>
              <a:t>    </a:t>
            </a: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Rectangle</a:t>
            </a:r>
            <a:r>
              <a:rPr lang="en-US" sz="1800" b="0" smtClean="0">
                <a:solidFill>
                  <a:srgbClr val="FF0000"/>
                </a:solidFill>
                <a:highlight>
                  <a:srgbClr val="FFFFFF"/>
                </a:highlight>
                <a:latin typeface="Consolas" panose="020B0609020204030204" pitchFamily="49" charset="0"/>
              </a:rPr>
              <a:t> x</a:t>
            </a:r>
            <a:r>
              <a:rPr lang="en-US" sz="1800" b="0" smtClean="0">
                <a:solidFill>
                  <a:srgbClr val="0000FF"/>
                </a:solidFill>
                <a:highlight>
                  <a:srgbClr val="FFFFFF"/>
                </a:highlight>
                <a:latin typeface="Consolas" panose="020B0609020204030204" pitchFamily="49" charset="0"/>
              </a:rPr>
              <a:t>:</a:t>
            </a:r>
            <a:r>
              <a:rPr lang="en-US" sz="1800" b="0" smtClean="0">
                <a:solidFill>
                  <a:srgbClr val="FF0000"/>
                </a:solidFill>
                <a:highlight>
                  <a:srgbClr val="FFFFFF"/>
                </a:highlight>
                <a:latin typeface="Consolas" panose="020B0609020204030204" pitchFamily="49" charset="0"/>
              </a:rPr>
              <a:t>Name</a:t>
            </a:r>
            <a:r>
              <a:rPr lang="en-US" sz="1800" b="0" smtClean="0">
                <a:solidFill>
                  <a:srgbClr val="0000FF"/>
                </a:solidFill>
                <a:highlight>
                  <a:srgbClr val="FFFFFF"/>
                </a:highlight>
                <a:latin typeface="Consolas" panose="020B0609020204030204" pitchFamily="49" charset="0"/>
              </a:rPr>
              <a:t>="RedRect" </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Height</a:t>
            </a:r>
            <a:r>
              <a:rPr lang="en-US" sz="1800" b="0" smtClean="0">
                <a:solidFill>
                  <a:srgbClr val="0000FF"/>
                </a:solidFill>
                <a:highlight>
                  <a:srgbClr val="FFFFFF"/>
                </a:highlight>
                <a:latin typeface="Consolas" panose="020B0609020204030204" pitchFamily="49" charset="0"/>
              </a:rPr>
              <a:t>="100"</a:t>
            </a:r>
            <a:r>
              <a:rPr lang="en-US" sz="1800" b="0" smtClean="0">
                <a:solidFill>
                  <a:srgbClr val="FF0000"/>
                </a:solidFill>
                <a:highlight>
                  <a:srgbClr val="FFFFFF"/>
                </a:highlight>
                <a:latin typeface="Consolas" panose="020B0609020204030204" pitchFamily="49" charset="0"/>
              </a:rPr>
              <a:t> Width</a:t>
            </a:r>
            <a:r>
              <a:rPr lang="en-US" sz="1800" b="0" smtClean="0">
                <a:solidFill>
                  <a:srgbClr val="0000FF"/>
                </a:solidFill>
                <a:highlight>
                  <a:srgbClr val="FFFFFF"/>
                </a:highlight>
                <a:latin typeface="Consolas" panose="020B0609020204030204" pitchFamily="49" charset="0"/>
              </a:rPr>
              <a:t>="100" </a:t>
            </a:r>
            <a:r>
              <a:rPr lang="en-US" sz="1800" b="0" smtClean="0">
                <a:solidFill>
                  <a:srgbClr val="FF0000"/>
                </a:solidFill>
                <a:highlight>
                  <a:srgbClr val="FFFFFF"/>
                </a:highlight>
                <a:latin typeface="Consolas" panose="020B0609020204030204" pitchFamily="49" charset="0"/>
              </a:rPr>
              <a:t>Fill</a:t>
            </a:r>
            <a:r>
              <a:rPr lang="en-US" sz="1800" b="0" smtClean="0">
                <a:solidFill>
                  <a:srgbClr val="0000FF"/>
                </a:solidFill>
                <a:highlight>
                  <a:srgbClr val="FFFFFF"/>
                </a:highlight>
                <a:latin typeface="Consolas" panose="020B0609020204030204" pitchFamily="49" charset="0"/>
              </a:rPr>
              <a:t>="Red"</a:t>
            </a:r>
          </a:p>
          <a:p>
            <a:pPr>
              <a:lnSpc>
                <a:spcPct val="100000"/>
              </a:lnSpc>
            </a:pPr>
            <a:r>
              <a:rPr lang="en-US" sz="1800" b="0" smtClean="0">
                <a:solidFill>
                  <a:srgbClr val="FF0000"/>
                </a:solidFill>
                <a:highlight>
                  <a:srgbClr val="FFFFFF"/>
                </a:highlight>
                <a:latin typeface="Consolas" panose="020B0609020204030204" pitchFamily="49" charset="0"/>
              </a:rPr>
              <a:t>	RelativePanel.Below</a:t>
            </a:r>
            <a:r>
              <a:rPr lang="en-US" sz="1800" b="0" smtClean="0">
                <a:solidFill>
                  <a:srgbClr val="0000FF"/>
                </a:solidFill>
                <a:highlight>
                  <a:srgbClr val="FFFFFF"/>
                </a:highlight>
                <a:latin typeface="Consolas" panose="020B0609020204030204" pitchFamily="49" charset="0"/>
              </a:rPr>
              <a:t>="BlueRect"</a:t>
            </a:r>
            <a:br>
              <a:rPr lang="en-US" sz="1800" b="0" smtClean="0">
                <a:solidFill>
                  <a:srgbClr val="0000FF"/>
                </a:solidFill>
                <a:highlight>
                  <a:srgbClr val="FFFFFF"/>
                </a:highlight>
                <a:latin typeface="Consolas" panose="020B0609020204030204" pitchFamily="49" charset="0"/>
              </a:rPr>
            </a:br>
            <a:r>
              <a:rPr lang="en-US" sz="1800" b="0" smtClean="0">
                <a:solidFill>
                  <a:srgbClr val="0000FF"/>
                </a:solidFill>
                <a:highlight>
                  <a:srgbClr val="FFFFFF"/>
                </a:highlight>
                <a:latin typeface="Consolas" panose="020B0609020204030204" pitchFamily="49" charset="0"/>
              </a:rPr>
              <a:t>	</a:t>
            </a:r>
            <a:r>
              <a:rPr lang="en-US" sz="1800" b="0" smtClean="0">
                <a:solidFill>
                  <a:srgbClr val="FF0000"/>
                </a:solidFill>
                <a:highlight>
                  <a:srgbClr val="FFFFFF"/>
                </a:highlight>
                <a:latin typeface="Consolas" panose="020B0609020204030204" pitchFamily="49" charset="0"/>
              </a:rPr>
              <a:t>RelativePanel.AlignHorizontalCenterWith</a:t>
            </a:r>
            <a:r>
              <a:rPr lang="en-US" sz="1800" b="0" smtClean="0">
                <a:solidFill>
                  <a:srgbClr val="0000FF"/>
                </a:solidFill>
                <a:highlight>
                  <a:srgbClr val="FFFFFF"/>
                </a:highlight>
                <a:latin typeface="Consolas" panose="020B0609020204030204" pitchFamily="49" charset="0"/>
              </a:rPr>
              <a:t>="BlueRect" /&gt;</a:t>
            </a: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smtClean="0">
                <a:solidFill>
                  <a:srgbClr val="0000FF"/>
                </a:solidFill>
                <a:highlight>
                  <a:srgbClr val="FFFFFF"/>
                </a:highlight>
                <a:latin typeface="Consolas" panose="020B0609020204030204" pitchFamily="49" charset="0"/>
              </a:rPr>
              <a:t>&lt;/</a:t>
            </a:r>
            <a:r>
              <a:rPr lang="en-US" sz="1800" b="0" smtClean="0">
                <a:solidFill>
                  <a:srgbClr val="A31515"/>
                </a:solidFill>
                <a:highlight>
                  <a:srgbClr val="FFFFFF"/>
                </a:highlight>
                <a:latin typeface="Consolas" panose="020B0609020204030204" pitchFamily="49" charset="0"/>
              </a:rPr>
              <a:t>RelativePanel</a:t>
            </a:r>
            <a:r>
              <a:rPr lang="en-US" sz="1800" b="0" smtClean="0">
                <a:solidFill>
                  <a:srgbClr val="0000FF"/>
                </a:solidFill>
                <a:highlight>
                  <a:srgbClr val="FFFFFF"/>
                </a:highlight>
                <a:latin typeface="Consolas" panose="020B0609020204030204" pitchFamily="49" charset="0"/>
              </a:rPr>
              <a:t>&gt;</a:t>
            </a:r>
            <a:endParaRPr lang="en-US" sz="1800" b="0" dirty="0">
              <a:solidFill>
                <a:srgbClr val="000000"/>
              </a:solidFill>
              <a:highlight>
                <a:srgbClr val="FFFFFF"/>
              </a:highlight>
              <a:latin typeface="Consolas" panose="020B0609020204030204" pitchFamily="49" charset="0"/>
            </a:endParaRPr>
          </a:p>
        </p:txBody>
      </p:sp>
      <p:sp>
        <p:nvSpPr>
          <p:cNvPr id="6" name="Rectangle 5"/>
          <p:cNvSpPr/>
          <p:nvPr/>
        </p:nvSpPr>
        <p:spPr>
          <a:xfrm>
            <a:off x="178420" y="2531327"/>
            <a:ext cx="3746809" cy="292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375424" y="2717181"/>
            <a:ext cx="2029968" cy="101476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853301" y="3742860"/>
            <a:ext cx="1014761" cy="101476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Left Arrow 18"/>
          <p:cNvSpPr/>
          <p:nvPr/>
        </p:nvSpPr>
        <p:spPr>
          <a:xfrm rot="5400000">
            <a:off x="933450" y="3524250"/>
            <a:ext cx="846108"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 name="Left-Right Arrow 3"/>
          <p:cNvSpPr/>
          <p:nvPr/>
        </p:nvSpPr>
        <p:spPr>
          <a:xfrm>
            <a:off x="1009651" y="4048125"/>
            <a:ext cx="685800" cy="400050"/>
          </a:xfrm>
          <a:prstGeom prst="leftRigh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806979" y="4474138"/>
            <a:ext cx="6956395" cy="80178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2361751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smtClean="0"/>
              <a:t>Alinearse</a:t>
            </a:r>
            <a:r>
              <a:rPr lang="en-US" sz="4000" dirty="0" smtClean="0"/>
              <a:t> con “</a:t>
            </a:r>
            <a:r>
              <a:rPr lang="en-US" sz="4000" dirty="0" err="1" smtClean="0"/>
              <a:t>hermanos</a:t>
            </a:r>
            <a:r>
              <a:rPr lang="en-US" sz="4000" dirty="0" smtClean="0"/>
              <a:t>” (</a:t>
            </a:r>
            <a:r>
              <a:rPr lang="en-US" sz="4000" dirty="0" err="1" smtClean="0"/>
              <a:t>debajo</a:t>
            </a:r>
            <a:r>
              <a:rPr lang="en-US" sz="4000" dirty="0" smtClean="0"/>
              <a:t>, </a:t>
            </a:r>
            <a:r>
              <a:rPr lang="en-US" sz="4000" dirty="0" err="1" smtClean="0"/>
              <a:t>izquierda</a:t>
            </a:r>
            <a:r>
              <a:rPr lang="en-US" sz="4000" dirty="0" smtClean="0"/>
              <a:t>)</a:t>
            </a:r>
            <a:endParaRPr lang="en-US" sz="4000" dirty="0"/>
          </a:p>
        </p:txBody>
      </p:sp>
      <p:sp>
        <p:nvSpPr>
          <p:cNvPr id="18" name="Content Placeholder 17"/>
          <p:cNvSpPr>
            <a:spLocks noGrp="1"/>
          </p:cNvSpPr>
          <p:nvPr>
            <p:ph sz="quarter" idx="15"/>
          </p:nvPr>
        </p:nvSpPr>
        <p:spPr>
          <a:xfrm>
            <a:off x="3854937" y="1187620"/>
            <a:ext cx="7389534" cy="5670380"/>
          </a:xfrm>
        </p:spPr>
        <p:txBody>
          <a:bodyPr anchor="ctr" anchorCtr="0"/>
          <a:lstStyle/>
          <a:p>
            <a:pPr>
              <a:lnSpc>
                <a:spcPct val="100000"/>
              </a:lnSpc>
              <a:spcBef>
                <a:spcPts val="0"/>
              </a:spcBef>
            </a:pPr>
            <a:r>
              <a:rPr lang="en-US" sz="1800" b="0" dirty="0" smtClean="0">
                <a:solidFill>
                  <a:srgbClr val="0000FF"/>
                </a:solidFill>
                <a:highlight>
                  <a:srgbClr val="FFFFFF"/>
                </a:highlight>
                <a:latin typeface="Consolas" panose="020B0609020204030204" pitchFamily="49" charset="0"/>
              </a:rPr>
              <a:t>&lt;</a:t>
            </a:r>
            <a:r>
              <a:rPr lang="en-US" sz="1800" b="0" dirty="0" err="1" smtClean="0">
                <a:solidFill>
                  <a:srgbClr val="A31515"/>
                </a:solidFill>
                <a:highlight>
                  <a:srgbClr val="FFFFFF"/>
                </a:highlight>
                <a:latin typeface="Consolas" panose="020B0609020204030204" pitchFamily="49" charset="0"/>
              </a:rPr>
              <a:t>RelativePanel</a:t>
            </a:r>
            <a:r>
              <a:rPr lang="en-US" sz="1800" b="0" dirty="0" smtClean="0">
                <a:solidFill>
                  <a:srgbClr val="0000FF"/>
                </a:solidFill>
                <a:highlight>
                  <a:srgbClr val="FFFFFF"/>
                </a:highlight>
                <a:latin typeface="Consolas" panose="020B0609020204030204" pitchFamily="49" charset="0"/>
              </a:rPr>
              <a:t>&gt;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&lt;</a:t>
            </a:r>
            <a:r>
              <a:rPr lang="en-US" sz="1800" b="0" dirty="0" smtClean="0">
                <a:solidFill>
                  <a:srgbClr val="A31515"/>
                </a:solidFill>
                <a:highlight>
                  <a:srgbClr val="FFFFFF"/>
                </a:highlight>
                <a:latin typeface="Consolas" panose="020B0609020204030204" pitchFamily="49" charset="0"/>
              </a:rPr>
              <a:t>Rectangle</a:t>
            </a:r>
            <a:r>
              <a:rPr lang="en-US" sz="1800" b="0" dirty="0" smtClean="0">
                <a:solidFill>
                  <a:srgbClr val="FF0000"/>
                </a:solidFill>
                <a:highlight>
                  <a:srgbClr val="FFFFFF"/>
                </a:highlight>
                <a:latin typeface="Consolas" panose="020B0609020204030204" pitchFamily="49" charset="0"/>
              </a:rPr>
              <a:t> x</a:t>
            </a:r>
            <a:r>
              <a:rPr lang="en-US" sz="1800" b="0" dirty="0" smtClean="0">
                <a:solidFill>
                  <a:srgbClr val="0000FF"/>
                </a:solidFill>
                <a:highlight>
                  <a:srgbClr val="FFFFFF"/>
                </a:highlight>
                <a:latin typeface="Consolas" panose="020B0609020204030204" pitchFamily="49" charset="0"/>
              </a:rPr>
              <a:t>:</a:t>
            </a:r>
            <a:r>
              <a:rPr lang="en-US" sz="1800" b="0" dirty="0" smtClean="0">
                <a:solidFill>
                  <a:srgbClr val="FF0000"/>
                </a:solidFill>
                <a:highlight>
                  <a:srgbClr val="FFFFFF"/>
                </a:highlight>
                <a:latin typeface="Consolas" panose="020B0609020204030204" pitchFamily="49" charset="0"/>
              </a:rPr>
              <a:t>Name</a:t>
            </a:r>
            <a:r>
              <a:rPr lang="en-US" sz="1800" b="0" dirty="0" smtClean="0">
                <a:solidFill>
                  <a:srgbClr val="0000FF"/>
                </a:solidFill>
                <a:highlight>
                  <a:srgbClr val="FFFFFF"/>
                </a:highlight>
                <a:latin typeface="Consolas" panose="020B0609020204030204" pitchFamily="49" charset="0"/>
              </a:rPr>
              <a:t>="BlueRect" </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smtClean="0">
                <a:solidFill>
                  <a:srgbClr val="FF0000"/>
                </a:solidFill>
                <a:highlight>
                  <a:srgbClr val="FFFFFF"/>
                </a:highlight>
                <a:latin typeface="Consolas" panose="020B0609020204030204" pitchFamily="49" charset="0"/>
              </a:rPr>
              <a:t>Height</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Width</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Fill</a:t>
            </a:r>
            <a:r>
              <a:rPr lang="en-US" sz="1800" b="0" dirty="0" smtClean="0">
                <a:solidFill>
                  <a:srgbClr val="0000FF"/>
                </a:solidFill>
                <a:highlight>
                  <a:srgbClr val="FFFFFF"/>
                </a:highlight>
                <a:latin typeface="Consolas" panose="020B0609020204030204" pitchFamily="49" charset="0"/>
              </a:rPr>
              <a:t>="Blue"</a:t>
            </a: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00"/>
                </a:solidFill>
                <a:highlight>
                  <a:srgbClr val="FFFFFF"/>
                </a:highlight>
                <a:latin typeface="Consolas" panose="020B0609020204030204" pitchFamily="49" charset="0"/>
              </a:rPr>
              <a:t>    </a:t>
            </a:r>
            <a:r>
              <a:rPr lang="en-US" sz="1800" b="0" dirty="0" smtClean="0">
                <a:solidFill>
                  <a:srgbClr val="0000FF"/>
                </a:solidFill>
                <a:highlight>
                  <a:srgbClr val="FFFFFF"/>
                </a:highlight>
                <a:latin typeface="Consolas" panose="020B0609020204030204" pitchFamily="49" charset="0"/>
              </a:rPr>
              <a:t>&lt;</a:t>
            </a:r>
            <a:r>
              <a:rPr lang="en-US" sz="1800" b="0" dirty="0" smtClean="0">
                <a:solidFill>
                  <a:srgbClr val="A31515"/>
                </a:solidFill>
                <a:highlight>
                  <a:srgbClr val="FFFFFF"/>
                </a:highlight>
                <a:latin typeface="Consolas" panose="020B0609020204030204" pitchFamily="49" charset="0"/>
              </a:rPr>
              <a:t>Rectangle</a:t>
            </a:r>
            <a:r>
              <a:rPr lang="en-US" sz="1800" b="0" dirty="0" smtClean="0">
                <a:solidFill>
                  <a:srgbClr val="FF0000"/>
                </a:solidFill>
                <a:highlight>
                  <a:srgbClr val="FFFFFF"/>
                </a:highlight>
                <a:latin typeface="Consolas" panose="020B0609020204030204" pitchFamily="49" charset="0"/>
              </a:rPr>
              <a:t> x</a:t>
            </a:r>
            <a:r>
              <a:rPr lang="en-US" sz="1800" b="0" dirty="0" smtClean="0">
                <a:solidFill>
                  <a:srgbClr val="0000FF"/>
                </a:solidFill>
                <a:highlight>
                  <a:srgbClr val="FFFFFF"/>
                </a:highlight>
                <a:latin typeface="Consolas" panose="020B0609020204030204" pitchFamily="49" charset="0"/>
              </a:rPr>
              <a:t>:</a:t>
            </a:r>
            <a:r>
              <a:rPr lang="en-US" sz="1800" b="0" dirty="0" smtClean="0">
                <a:solidFill>
                  <a:srgbClr val="FF0000"/>
                </a:solidFill>
                <a:highlight>
                  <a:srgbClr val="FFFFFF"/>
                </a:highlight>
                <a:latin typeface="Consolas" panose="020B0609020204030204" pitchFamily="49" charset="0"/>
              </a:rPr>
              <a:t>Name</a:t>
            </a:r>
            <a:r>
              <a:rPr lang="en-US" sz="1800" b="0" dirty="0" smtClean="0">
                <a:solidFill>
                  <a:srgbClr val="0000FF"/>
                </a:solidFill>
                <a:highlight>
                  <a:srgbClr val="FFFFFF"/>
                </a:highlight>
                <a:latin typeface="Consolas" panose="020B0609020204030204" pitchFamily="49" charset="0"/>
              </a:rPr>
              <a:t>="RedRect" </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smtClean="0">
                <a:solidFill>
                  <a:srgbClr val="FF0000"/>
                </a:solidFill>
                <a:highlight>
                  <a:srgbClr val="FFFFFF"/>
                </a:highlight>
                <a:latin typeface="Consolas" panose="020B0609020204030204" pitchFamily="49" charset="0"/>
              </a:rPr>
              <a:t>Height</a:t>
            </a:r>
            <a:r>
              <a:rPr lang="en-US" sz="1800" b="0" dirty="0" smtClean="0">
                <a:solidFill>
                  <a:srgbClr val="0000FF"/>
                </a:solidFill>
                <a:highlight>
                  <a:srgbClr val="FFFFFF"/>
                </a:highlight>
                <a:latin typeface="Consolas" panose="020B0609020204030204" pitchFamily="49" charset="0"/>
              </a:rPr>
              <a:t>="100"</a:t>
            </a:r>
            <a:r>
              <a:rPr lang="en-US" sz="1800" b="0" dirty="0" smtClean="0">
                <a:solidFill>
                  <a:srgbClr val="FF0000"/>
                </a:solidFill>
                <a:highlight>
                  <a:srgbClr val="FFFFFF"/>
                </a:highlight>
                <a:latin typeface="Consolas" panose="020B0609020204030204" pitchFamily="49" charset="0"/>
              </a:rPr>
              <a:t> Width</a:t>
            </a:r>
            <a:r>
              <a:rPr lang="en-US" sz="1800" b="0" dirty="0" smtClean="0">
                <a:solidFill>
                  <a:srgbClr val="0000FF"/>
                </a:solidFill>
                <a:highlight>
                  <a:srgbClr val="FFFFFF"/>
                </a:highlight>
                <a:latin typeface="Consolas" panose="020B0609020204030204" pitchFamily="49" charset="0"/>
              </a:rPr>
              <a:t>="100" </a:t>
            </a:r>
            <a:r>
              <a:rPr lang="en-US" sz="1800" b="0" dirty="0" smtClean="0">
                <a:solidFill>
                  <a:srgbClr val="FF0000"/>
                </a:solidFill>
                <a:highlight>
                  <a:srgbClr val="FFFFFF"/>
                </a:highlight>
                <a:latin typeface="Consolas" panose="020B0609020204030204" pitchFamily="49" charset="0"/>
              </a:rPr>
              <a:t>Fill</a:t>
            </a:r>
            <a:r>
              <a:rPr lang="en-US" sz="1800" b="0" dirty="0" smtClean="0">
                <a:solidFill>
                  <a:srgbClr val="0000FF"/>
                </a:solidFill>
                <a:highlight>
                  <a:srgbClr val="FFFFFF"/>
                </a:highlight>
                <a:latin typeface="Consolas" panose="020B0609020204030204" pitchFamily="49" charset="0"/>
              </a:rPr>
              <a:t>="Red"</a:t>
            </a:r>
          </a:p>
          <a:p>
            <a:pPr>
              <a:lnSpc>
                <a:spcPct val="100000"/>
              </a:lnSpc>
            </a:pPr>
            <a:r>
              <a:rPr lang="en-US" sz="1800" b="0" dirty="0" smtClean="0">
                <a:solidFill>
                  <a:srgbClr val="FF0000"/>
                </a:solidFill>
                <a:highlight>
                  <a:srgbClr val="FFFFFF"/>
                </a:highlight>
                <a:latin typeface="Consolas" panose="020B0609020204030204" pitchFamily="49" charset="0"/>
              </a:rPr>
              <a:t>	</a:t>
            </a:r>
            <a:r>
              <a:rPr lang="en-US" sz="1800" b="0" dirty="0" err="1" smtClean="0">
                <a:solidFill>
                  <a:srgbClr val="FF0000"/>
                </a:solidFill>
                <a:highlight>
                  <a:srgbClr val="FFFFFF"/>
                </a:highlight>
                <a:latin typeface="Consolas" panose="020B0609020204030204" pitchFamily="49" charset="0"/>
              </a:rPr>
              <a:t>RelativePanel.Below</a:t>
            </a:r>
            <a:r>
              <a:rPr lang="en-US" sz="1800" b="0" dirty="0" smtClean="0">
                <a:solidFill>
                  <a:srgbClr val="0000FF"/>
                </a:solidFill>
                <a:highlight>
                  <a:srgbClr val="FFFFFF"/>
                </a:highlight>
                <a:latin typeface="Consolas" panose="020B0609020204030204" pitchFamily="49" charset="0"/>
              </a:rPr>
              <a:t>="</a:t>
            </a:r>
            <a:r>
              <a:rPr lang="en-US" sz="1800" b="0" dirty="0" err="1" smtClean="0">
                <a:solidFill>
                  <a:srgbClr val="0000FF"/>
                </a:solidFill>
                <a:highlight>
                  <a:srgbClr val="FFFFFF"/>
                </a:highlight>
                <a:latin typeface="Consolas" panose="020B0609020204030204" pitchFamily="49" charset="0"/>
              </a:rPr>
              <a:t>BlueRect</a:t>
            </a:r>
            <a:r>
              <a:rPr lang="en-US" sz="1800" b="0" dirty="0" smtClean="0">
                <a:solidFill>
                  <a:srgbClr val="0000FF"/>
                </a:solidFill>
                <a:highlight>
                  <a:srgbClr val="FFFFFF"/>
                </a:highlight>
                <a:latin typeface="Consolas" panose="020B0609020204030204" pitchFamily="49" charset="0"/>
              </a:rPr>
              <a:t>"</a:t>
            </a:r>
            <a:br>
              <a:rPr lang="en-US" sz="1800" b="0" dirty="0" smtClean="0">
                <a:solidFill>
                  <a:srgbClr val="0000FF"/>
                </a:solidFill>
                <a:highlight>
                  <a:srgbClr val="FFFFFF"/>
                </a:highlight>
                <a:latin typeface="Consolas" panose="020B0609020204030204" pitchFamily="49" charset="0"/>
              </a:rPr>
            </a:br>
            <a:r>
              <a:rPr lang="en-US" sz="1800" b="0" dirty="0" smtClean="0">
                <a:solidFill>
                  <a:srgbClr val="0000FF"/>
                </a:solidFill>
                <a:highlight>
                  <a:srgbClr val="FFFFFF"/>
                </a:highlight>
                <a:latin typeface="Consolas" panose="020B0609020204030204" pitchFamily="49" charset="0"/>
              </a:rPr>
              <a:t>	</a:t>
            </a:r>
            <a:r>
              <a:rPr lang="en-US" sz="1800" b="0" dirty="0" err="1" smtClean="0">
                <a:solidFill>
                  <a:srgbClr val="FF0000"/>
                </a:solidFill>
                <a:highlight>
                  <a:srgbClr val="FFFFFF"/>
                </a:highlight>
                <a:latin typeface="Consolas" panose="020B0609020204030204" pitchFamily="49" charset="0"/>
              </a:rPr>
              <a:t>RelativePanel.AlignLeftWith</a:t>
            </a:r>
            <a:r>
              <a:rPr lang="en-US" sz="1800" b="0" dirty="0" smtClean="0">
                <a:solidFill>
                  <a:srgbClr val="0000FF"/>
                </a:solidFill>
                <a:highlight>
                  <a:srgbClr val="FFFFFF"/>
                </a:highlight>
                <a:latin typeface="Consolas" panose="020B0609020204030204" pitchFamily="49" charset="0"/>
              </a:rPr>
              <a:t>="</a:t>
            </a:r>
            <a:r>
              <a:rPr lang="en-US" sz="1800" b="0" dirty="0" err="1" smtClean="0">
                <a:solidFill>
                  <a:srgbClr val="0000FF"/>
                </a:solidFill>
                <a:highlight>
                  <a:srgbClr val="FFFFFF"/>
                </a:highlight>
                <a:latin typeface="Consolas" panose="020B0609020204030204" pitchFamily="49" charset="0"/>
              </a:rPr>
              <a:t>BlueRect</a:t>
            </a:r>
            <a:r>
              <a:rPr lang="en-US" sz="1800" b="0" dirty="0" smtClean="0">
                <a:solidFill>
                  <a:srgbClr val="0000FF"/>
                </a:solidFill>
                <a:highlight>
                  <a:srgbClr val="FFFFFF"/>
                </a:highlight>
                <a:latin typeface="Consolas" panose="020B0609020204030204" pitchFamily="49" charset="0"/>
              </a:rPr>
              <a:t>" /&gt;</a:t>
            </a: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endParaRPr lang="en-US" sz="1800" b="0" dirty="0" smtClean="0">
              <a:solidFill>
                <a:srgbClr val="000000"/>
              </a:solidFill>
              <a:highlight>
                <a:srgbClr val="FFFFFF"/>
              </a:highlight>
              <a:latin typeface="Consolas" panose="020B0609020204030204" pitchFamily="49" charset="0"/>
            </a:endParaRPr>
          </a:p>
          <a:p>
            <a:pPr>
              <a:lnSpc>
                <a:spcPct val="100000"/>
              </a:lnSpc>
              <a:spcBef>
                <a:spcPts val="0"/>
              </a:spcBef>
            </a:pPr>
            <a:r>
              <a:rPr lang="en-US" sz="1800" b="0" dirty="0" smtClean="0">
                <a:solidFill>
                  <a:srgbClr val="0000FF"/>
                </a:solidFill>
                <a:highlight>
                  <a:srgbClr val="FFFFFF"/>
                </a:highlight>
                <a:latin typeface="Consolas" panose="020B0609020204030204" pitchFamily="49" charset="0"/>
              </a:rPr>
              <a:t>&lt;/</a:t>
            </a:r>
            <a:r>
              <a:rPr lang="en-US" sz="1800" b="0" dirty="0" err="1" smtClean="0">
                <a:solidFill>
                  <a:srgbClr val="A31515"/>
                </a:solidFill>
                <a:highlight>
                  <a:srgbClr val="FFFFFF"/>
                </a:highlight>
                <a:latin typeface="Consolas" panose="020B0609020204030204" pitchFamily="49" charset="0"/>
              </a:rPr>
              <a:t>RelativePanel</a:t>
            </a:r>
            <a:r>
              <a:rPr lang="en-US" sz="1800" b="0" dirty="0" smtClean="0">
                <a:solidFill>
                  <a:srgbClr val="0000FF"/>
                </a:solidFill>
                <a:highlight>
                  <a:srgbClr val="FFFFFF"/>
                </a:highlight>
                <a:latin typeface="Consolas" panose="020B0609020204030204" pitchFamily="49" charset="0"/>
              </a:rPr>
              <a:t>&gt;</a:t>
            </a:r>
            <a:endParaRPr lang="en-US" sz="1800" b="0" dirty="0">
              <a:solidFill>
                <a:srgbClr val="000000"/>
              </a:solidFill>
              <a:highlight>
                <a:srgbClr val="FFFFFF"/>
              </a:highlight>
              <a:latin typeface="Consolas" panose="020B0609020204030204" pitchFamily="49" charset="0"/>
            </a:endParaRPr>
          </a:p>
        </p:txBody>
      </p:sp>
      <p:sp>
        <p:nvSpPr>
          <p:cNvPr id="6" name="Rectangle 5"/>
          <p:cNvSpPr/>
          <p:nvPr/>
        </p:nvSpPr>
        <p:spPr>
          <a:xfrm>
            <a:off x="178420" y="2531327"/>
            <a:ext cx="3746809" cy="292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375424" y="2717181"/>
            <a:ext cx="2029968" cy="101476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377051" y="3742860"/>
            <a:ext cx="1014761" cy="101476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Left Arrow 18"/>
          <p:cNvSpPr/>
          <p:nvPr/>
        </p:nvSpPr>
        <p:spPr>
          <a:xfrm rot="5400000">
            <a:off x="457200" y="3524250"/>
            <a:ext cx="846108"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0" name="Left Arrow 9"/>
          <p:cNvSpPr/>
          <p:nvPr/>
        </p:nvSpPr>
        <p:spPr>
          <a:xfrm>
            <a:off x="485775" y="4038600"/>
            <a:ext cx="493682" cy="419100"/>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806980" y="4474138"/>
            <a:ext cx="6767986" cy="80178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155427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3600" dirty="0" err="1" smtClean="0"/>
              <a:t>Opciones</a:t>
            </a:r>
            <a:r>
              <a:rPr lang="en-US" sz="3600" dirty="0" smtClean="0"/>
              <a:t> de </a:t>
            </a:r>
            <a:r>
              <a:rPr lang="en-US" sz="3600" dirty="0" err="1" smtClean="0"/>
              <a:t>posicionamiento</a:t>
            </a:r>
            <a:r>
              <a:rPr lang="en-US" sz="3600" dirty="0" smtClean="0"/>
              <a:t> entre “</a:t>
            </a:r>
            <a:r>
              <a:rPr lang="en-US" sz="3600" dirty="0" err="1" smtClean="0"/>
              <a:t>hermanos</a:t>
            </a:r>
            <a:r>
              <a:rPr lang="en-US" sz="3600" dirty="0" smtClean="0"/>
              <a:t>”</a:t>
            </a:r>
            <a:endParaRPr lang="en-US" sz="3600" dirty="0"/>
          </a:p>
        </p:txBody>
      </p:sp>
      <p:sp>
        <p:nvSpPr>
          <p:cNvPr id="4" name="Text Placeholder 3"/>
          <p:cNvSpPr>
            <a:spLocks noGrp="1"/>
          </p:cNvSpPr>
          <p:nvPr>
            <p:ph type="body" sz="quarter" idx="10"/>
          </p:nvPr>
        </p:nvSpPr>
        <p:spPr/>
        <p:txBody>
          <a:bodyPr/>
          <a:lstStyle/>
          <a:p>
            <a:pPr lvl="0">
              <a:lnSpc>
                <a:spcPct val="150000"/>
              </a:lnSpc>
              <a:spcBef>
                <a:spcPts val="0"/>
              </a:spcBef>
            </a:pPr>
            <a:r>
              <a:rPr lang="en-US" sz="2800" b="0" dirty="0" smtClean="0">
                <a:solidFill>
                  <a:srgbClr val="000000"/>
                </a:solidFill>
                <a:highlight>
                  <a:srgbClr val="FFFFFF"/>
                </a:highlight>
                <a:latin typeface="Consolas" panose="020B0609020204030204" pitchFamily="49" charset="0"/>
              </a:rPr>
              <a:t> </a:t>
            </a:r>
            <a:r>
              <a:rPr lang="en-US" sz="2800" b="0" dirty="0" smtClean="0">
                <a:solidFill>
                  <a:schemeClr val="bg2"/>
                </a:solidFill>
                <a:highlight>
                  <a:srgbClr val="FFFFFF"/>
                </a:highlight>
                <a:latin typeface="Consolas" panose="020B0609020204030204" pitchFamily="49" charset="0"/>
              </a:rPr>
              <a:t>&lt;Rectangle Height="100" Width="100" Fill="Red"</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rgbClr val="FF0000"/>
                </a:solidFill>
                <a:highlight>
                  <a:srgbClr val="FFFFFF"/>
                </a:highlight>
                <a:latin typeface="Consolas" panose="020B0609020204030204" pitchFamily="49" charset="0"/>
              </a:rPr>
              <a:t>Above</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rgbClr val="FF0000"/>
                </a:solidFill>
                <a:highlight>
                  <a:srgbClr val="FFFFFF"/>
                </a:highlight>
                <a:latin typeface="Consolas" panose="020B0609020204030204" pitchFamily="49" charset="0"/>
              </a:rPr>
              <a:t>RightOf</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rgbClr val="FF0000"/>
                </a:solidFill>
                <a:highlight>
                  <a:srgbClr val="FFFFFF"/>
                </a:highlight>
                <a:latin typeface="Consolas" panose="020B0609020204030204" pitchFamily="49" charset="0"/>
              </a:rPr>
              <a:t>Below</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rgbClr val="FF0000"/>
                </a:solidFill>
                <a:highlight>
                  <a:srgbClr val="FFFFFF"/>
                </a:highlight>
                <a:latin typeface="Consolas" panose="020B0609020204030204" pitchFamily="49" charset="0"/>
              </a:rPr>
              <a:t>RightOf</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 /&gt;</a:t>
            </a:r>
          </a:p>
          <a:p>
            <a:pPr lvl="0">
              <a:lnSpc>
                <a:spcPct val="150000"/>
              </a:lnSpc>
              <a:spcBef>
                <a:spcPts val="0"/>
              </a:spcBef>
            </a:pPr>
            <a:endParaRPr lang="en-US" sz="2800" b="0" dirty="0" smtClean="0">
              <a:solidFill>
                <a:srgbClr val="FF0000"/>
              </a:solidFill>
              <a:highlight>
                <a:srgbClr val="FFFFFF"/>
              </a:highlight>
              <a:latin typeface="Consolas" panose="020B0609020204030204" pitchFamily="49" charset="0"/>
            </a:endParaRPr>
          </a:p>
          <a:p>
            <a:pPr lvl="1">
              <a:lnSpc>
                <a:spcPct val="150000"/>
              </a:lnSpc>
            </a:pPr>
            <a:endParaRPr lang="en-US" sz="2800" dirty="0" smtClean="0">
              <a:solidFill>
                <a:srgbClr val="FF0000"/>
              </a:solidFill>
              <a:highlight>
                <a:srgbClr val="FFFFFF"/>
              </a:highlight>
              <a:latin typeface="Consolas" panose="020B0609020204030204" pitchFamily="49" charset="0"/>
            </a:endParaRPr>
          </a:p>
          <a:p>
            <a:pPr lvl="1">
              <a:lnSpc>
                <a:spcPct val="150000"/>
              </a:lnSpc>
            </a:pPr>
            <a:endParaRPr lang="en-US" sz="2800" dirty="0">
              <a:solidFill>
                <a:srgbClr val="FF0000"/>
              </a:solidFill>
              <a:highlight>
                <a:srgbClr val="FFFFFF"/>
              </a:highlight>
              <a:latin typeface="Consolas" panose="020B0609020204030204" pitchFamily="49" charset="0"/>
            </a:endParaRPr>
          </a:p>
        </p:txBody>
      </p:sp>
      <p:grpSp>
        <p:nvGrpSpPr>
          <p:cNvPr id="2" name="Group 1"/>
          <p:cNvGrpSpPr/>
          <p:nvPr/>
        </p:nvGrpSpPr>
        <p:grpSpPr>
          <a:xfrm>
            <a:off x="2797839" y="1257300"/>
            <a:ext cx="6405824" cy="4857750"/>
            <a:chOff x="2797839" y="1257300"/>
            <a:chExt cx="6405824" cy="4857750"/>
          </a:xfrm>
        </p:grpSpPr>
        <p:sp>
          <p:nvSpPr>
            <p:cNvPr id="6" name="Rectangle 5"/>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1" name="Rectangle 10"/>
            <p:cNvSpPr/>
            <p:nvPr/>
          </p:nvSpPr>
          <p:spPr>
            <a:xfrm>
              <a:off x="3842838" y="2980868"/>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2" name="Rectangle 11"/>
            <p:cNvSpPr/>
            <p:nvPr/>
          </p:nvSpPr>
          <p:spPr>
            <a:xfrm>
              <a:off x="5296442" y="2975572"/>
              <a:ext cx="1469398" cy="14482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7" name="Rectangle 16"/>
            <p:cNvSpPr/>
            <p:nvPr/>
          </p:nvSpPr>
          <p:spPr>
            <a:xfrm>
              <a:off x="5307150" y="1567850"/>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0" name="Rectangle 19"/>
            <p:cNvSpPr/>
            <p:nvPr/>
          </p:nvSpPr>
          <p:spPr>
            <a:xfrm>
              <a:off x="5307150" y="4415372"/>
              <a:ext cx="1458690"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Rectangle 14"/>
            <p:cNvSpPr/>
            <p:nvPr/>
          </p:nvSpPr>
          <p:spPr>
            <a:xfrm>
              <a:off x="6755132" y="2980868"/>
              <a:ext cx="1489168" cy="141860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spTree>
    <p:extLst>
      <p:ext uri="{BB962C8B-B14F-4D97-AF65-F5344CB8AC3E}">
        <p14:creationId xmlns:p14="http://schemas.microsoft.com/office/powerpoint/2010/main" val="121486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4400" dirty="0" err="1" smtClean="0"/>
              <a:t>Opciones</a:t>
            </a:r>
            <a:r>
              <a:rPr lang="en-US" sz="4400" dirty="0" smtClean="0"/>
              <a:t> de </a:t>
            </a:r>
            <a:r>
              <a:rPr lang="en-US" sz="4400" dirty="0" err="1" smtClean="0"/>
              <a:t>alineación</a:t>
            </a:r>
            <a:r>
              <a:rPr lang="en-US" sz="4400" dirty="0" smtClean="0"/>
              <a:t> entre “</a:t>
            </a:r>
            <a:r>
              <a:rPr lang="en-US" sz="4400" dirty="0" err="1" smtClean="0"/>
              <a:t>hermanos</a:t>
            </a:r>
            <a:r>
              <a:rPr lang="en-US" sz="4400" dirty="0" smtClean="0"/>
              <a:t>”</a:t>
            </a:r>
            <a:endParaRPr lang="en-US" sz="4400" dirty="0"/>
          </a:p>
        </p:txBody>
      </p:sp>
      <p:sp>
        <p:nvSpPr>
          <p:cNvPr id="4" name="Text Placeholder 3"/>
          <p:cNvSpPr>
            <a:spLocks noGrp="1"/>
          </p:cNvSpPr>
          <p:nvPr>
            <p:ph type="body" sz="quarter" idx="10"/>
          </p:nvPr>
        </p:nvSpPr>
        <p:spPr/>
        <p:txBody>
          <a:bodyPr/>
          <a:lstStyle/>
          <a:p>
            <a:pPr lvl="0">
              <a:lnSpc>
                <a:spcPct val="150000"/>
              </a:lnSpc>
              <a:spcBef>
                <a:spcPts val="0"/>
              </a:spcBef>
            </a:pPr>
            <a:r>
              <a:rPr lang="en-US" sz="2800" b="0" dirty="0" smtClean="0">
                <a:solidFill>
                  <a:srgbClr val="000000"/>
                </a:solidFill>
                <a:highlight>
                  <a:srgbClr val="FFFFFF"/>
                </a:highlight>
                <a:latin typeface="Consolas" panose="020B0609020204030204" pitchFamily="49" charset="0"/>
              </a:rPr>
              <a:t> </a:t>
            </a:r>
            <a:r>
              <a:rPr lang="en-US" sz="2800" b="0" dirty="0" smtClean="0">
                <a:solidFill>
                  <a:schemeClr val="bg2"/>
                </a:solidFill>
                <a:highlight>
                  <a:srgbClr val="FFFFFF"/>
                </a:highlight>
                <a:latin typeface="Consolas" panose="020B0609020204030204" pitchFamily="49" charset="0"/>
              </a:rPr>
              <a:t>&lt;Rectangle Height="100" Width="100" Fill="Red"</a:t>
            </a:r>
          </a:p>
          <a:p>
            <a:pPr>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AlignTopWith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AlignRightWith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AlignBottomWith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AlignLeftWith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AlignHorizontalCenterWith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a:t>
            </a:r>
          </a:p>
          <a:p>
            <a:pPr lvl="0">
              <a:lnSpc>
                <a:spcPct val="150000"/>
              </a:lnSpc>
              <a:spcBef>
                <a:spcPts val="0"/>
              </a:spcBef>
              <a:tabLst>
                <a:tab pos="1482725" algn="l"/>
              </a:tabLst>
            </a:pPr>
            <a:r>
              <a:rPr lang="en-US" sz="2800" b="0" dirty="0" smtClean="0">
                <a:highlight>
                  <a:srgbClr val="FFFFFF"/>
                </a:highlight>
                <a:latin typeface="Consolas" panose="020B0609020204030204" pitchFamily="49" charset="0"/>
              </a:rPr>
              <a:t>	</a:t>
            </a:r>
            <a:r>
              <a:rPr lang="en-US" sz="2800" b="0" dirty="0" err="1" smtClean="0">
                <a:highlight>
                  <a:srgbClr val="FFFFFF"/>
                </a:highlight>
                <a:latin typeface="Consolas" panose="020B0609020204030204" pitchFamily="49" charset="0"/>
              </a:rPr>
              <a:t>RelativePanel.</a:t>
            </a:r>
            <a:r>
              <a:rPr lang="en-US" sz="2800" b="0" dirty="0" err="1" smtClean="0">
                <a:solidFill>
                  <a:schemeClr val="accent6"/>
                </a:solidFill>
                <a:highlight>
                  <a:srgbClr val="FFFFFF"/>
                </a:highlight>
                <a:latin typeface="Consolas" panose="020B0609020204030204" pitchFamily="49" charset="0"/>
              </a:rPr>
              <a:t>AlignVerticalCenterWith</a:t>
            </a:r>
            <a:r>
              <a:rPr lang="en-US" sz="2800" b="0" dirty="0" smtClean="0">
                <a:highlight>
                  <a:srgbClr val="FFFFFF"/>
                </a:highlight>
                <a:latin typeface="Consolas" panose="020B0609020204030204" pitchFamily="49" charset="0"/>
              </a:rPr>
              <a:t>="</a:t>
            </a:r>
            <a:r>
              <a:rPr lang="en-US" sz="2800" b="0" dirty="0" err="1" smtClean="0">
                <a:highlight>
                  <a:srgbClr val="FFFFFF"/>
                </a:highlight>
                <a:latin typeface="Consolas" panose="020B0609020204030204" pitchFamily="49" charset="0"/>
              </a:rPr>
              <a:t>BlueRect</a:t>
            </a:r>
            <a:r>
              <a:rPr lang="en-US" sz="2800" b="0" dirty="0" smtClean="0">
                <a:highlight>
                  <a:srgbClr val="FFFFFF"/>
                </a:highlight>
                <a:latin typeface="Consolas" panose="020B0609020204030204" pitchFamily="49" charset="0"/>
              </a:rPr>
              <a:t>" /&gt;</a:t>
            </a:r>
          </a:p>
          <a:p>
            <a:pPr lvl="0">
              <a:lnSpc>
                <a:spcPct val="150000"/>
              </a:lnSpc>
              <a:spcBef>
                <a:spcPts val="0"/>
              </a:spcBef>
              <a:tabLst>
                <a:tab pos="1482725" algn="l"/>
              </a:tabLst>
            </a:pPr>
            <a:endParaRPr lang="en-US" sz="2800" b="0" dirty="0" smtClean="0">
              <a:solidFill>
                <a:srgbClr val="FF0000"/>
              </a:solidFill>
              <a:highlight>
                <a:srgbClr val="FFFFFF"/>
              </a:highlight>
              <a:latin typeface="Consolas" panose="020B0609020204030204" pitchFamily="49" charset="0"/>
            </a:endParaRPr>
          </a:p>
          <a:p>
            <a:pPr lvl="1">
              <a:lnSpc>
                <a:spcPct val="150000"/>
              </a:lnSpc>
            </a:pPr>
            <a:endParaRPr lang="en-US" sz="2800" dirty="0" smtClean="0">
              <a:solidFill>
                <a:srgbClr val="FF0000"/>
              </a:solidFill>
              <a:highlight>
                <a:srgbClr val="FFFFFF"/>
              </a:highlight>
              <a:latin typeface="Consolas" panose="020B0609020204030204" pitchFamily="49" charset="0"/>
            </a:endParaRPr>
          </a:p>
          <a:p>
            <a:pPr lvl="1">
              <a:lnSpc>
                <a:spcPct val="150000"/>
              </a:lnSpc>
            </a:pPr>
            <a:endParaRPr lang="en-US" sz="2800" dirty="0">
              <a:solidFill>
                <a:srgbClr val="FF0000"/>
              </a:solidFill>
              <a:highlight>
                <a:srgbClr val="FFFFFF"/>
              </a:highlight>
              <a:latin typeface="Consolas" panose="020B0609020204030204" pitchFamily="49" charset="0"/>
            </a:endParaRPr>
          </a:p>
        </p:txBody>
      </p:sp>
      <p:grpSp>
        <p:nvGrpSpPr>
          <p:cNvPr id="3" name="Group 2"/>
          <p:cNvGrpSpPr/>
          <p:nvPr/>
        </p:nvGrpSpPr>
        <p:grpSpPr>
          <a:xfrm>
            <a:off x="2797839" y="1257300"/>
            <a:ext cx="6405824" cy="4857750"/>
            <a:chOff x="2797839" y="1257300"/>
            <a:chExt cx="6405824" cy="4857750"/>
          </a:xfrm>
        </p:grpSpPr>
        <p:sp>
          <p:nvSpPr>
            <p:cNvPr id="6" name="Rectangle 5"/>
            <p:cNvSpPr/>
            <p:nvPr/>
          </p:nvSpPr>
          <p:spPr>
            <a:xfrm>
              <a:off x="2797839" y="1257300"/>
              <a:ext cx="6405824" cy="4857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4284633" y="255449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8" name="Rectangle 7"/>
            <p:cNvSpPr/>
            <p:nvPr/>
          </p:nvSpPr>
          <p:spPr>
            <a:xfrm>
              <a:off x="4858126"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0" name="Rectangle 9"/>
            <p:cNvSpPr/>
            <p:nvPr/>
          </p:nvSpPr>
          <p:spPr>
            <a:xfrm>
              <a:off x="6653820"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1" name="Rectangle 10"/>
            <p:cNvSpPr/>
            <p:nvPr/>
          </p:nvSpPr>
          <p:spPr>
            <a:xfrm>
              <a:off x="4284633" y="3410522"/>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2" name="Rectangle 11"/>
            <p:cNvSpPr/>
            <p:nvPr/>
          </p:nvSpPr>
          <p:spPr>
            <a:xfrm>
              <a:off x="4862101" y="2553167"/>
              <a:ext cx="2357850" cy="2293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4" name="Rectangle 13"/>
            <p:cNvSpPr/>
            <p:nvPr/>
          </p:nvSpPr>
          <p:spPr>
            <a:xfrm>
              <a:off x="4284633" y="428893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7" name="Rectangle 16"/>
            <p:cNvSpPr/>
            <p:nvPr/>
          </p:nvSpPr>
          <p:spPr>
            <a:xfrm>
              <a:off x="7227405" y="255449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8" name="Rectangle 17"/>
            <p:cNvSpPr/>
            <p:nvPr/>
          </p:nvSpPr>
          <p:spPr>
            <a:xfrm>
              <a:off x="7227405" y="3410522"/>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9" name="Rectangle 18"/>
            <p:cNvSpPr/>
            <p:nvPr/>
          </p:nvSpPr>
          <p:spPr>
            <a:xfrm>
              <a:off x="7227405" y="4288930"/>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0" name="Rectangle 19"/>
            <p:cNvSpPr/>
            <p:nvPr/>
          </p:nvSpPr>
          <p:spPr>
            <a:xfrm>
              <a:off x="5748945" y="1997504"/>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1" name="Rectangle 20"/>
            <p:cNvSpPr/>
            <p:nvPr/>
          </p:nvSpPr>
          <p:spPr>
            <a:xfrm>
              <a:off x="4858126"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2" name="Rectangle 21"/>
            <p:cNvSpPr/>
            <p:nvPr/>
          </p:nvSpPr>
          <p:spPr>
            <a:xfrm>
              <a:off x="6653820"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3" name="Rectangle 22"/>
            <p:cNvSpPr/>
            <p:nvPr/>
          </p:nvSpPr>
          <p:spPr>
            <a:xfrm>
              <a:off x="5748945" y="4845026"/>
              <a:ext cx="575100" cy="559296"/>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spTree>
    <p:extLst>
      <p:ext uri="{BB962C8B-B14F-4D97-AF65-F5344CB8AC3E}">
        <p14:creationId xmlns:p14="http://schemas.microsoft.com/office/powerpoint/2010/main" val="398668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mtClean="0"/>
              <a:t>Relative Panel</a:t>
            </a:r>
            <a:endParaRPr lang="en-US" dirty="0"/>
          </a:p>
        </p:txBody>
      </p:sp>
    </p:spTree>
    <p:extLst>
      <p:ext uri="{BB962C8B-B14F-4D97-AF65-F5344CB8AC3E}">
        <p14:creationId xmlns:p14="http://schemas.microsoft.com/office/powerpoint/2010/main" val="371981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Simplificando</a:t>
            </a:r>
            <a:r>
              <a:rPr lang="en-US" dirty="0" smtClean="0"/>
              <a:t> el </a:t>
            </a:r>
            <a:r>
              <a:rPr lang="en-US" dirty="0" err="1" smtClean="0"/>
              <a:t>árbol</a:t>
            </a:r>
            <a:r>
              <a:rPr lang="en-US" dirty="0" smtClean="0"/>
              <a:t> visual</a:t>
            </a:r>
            <a:endParaRPr lang="en-US" dirty="0"/>
          </a:p>
        </p:txBody>
      </p:sp>
      <p:sp>
        <p:nvSpPr>
          <p:cNvPr id="4" name="Content Placeholder 3"/>
          <p:cNvSpPr>
            <a:spLocks noGrp="1"/>
          </p:cNvSpPr>
          <p:nvPr>
            <p:ph sz="quarter" idx="14"/>
          </p:nvPr>
        </p:nvSpPr>
        <p:spPr/>
        <p:txBody>
          <a:bodyPr/>
          <a:lstStyle/>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&lt;</a:t>
            </a:r>
            <a:r>
              <a:rPr lang="en-US" sz="2000" b="0" smtClean="0">
                <a:solidFill>
                  <a:schemeClr val="accent6">
                    <a:lumMod val="75000"/>
                  </a:schemeClr>
                </a:solidFill>
                <a:latin typeface="Consolas" panose="020B0609020204030204" pitchFamily="49" charset="0"/>
                <a:cs typeface="Consolas" panose="020B0609020204030204" pitchFamily="49" charset="0"/>
              </a:rPr>
              <a:t>Grid</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TextBlock </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TextBlock </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TextBlock </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TextBlock </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	&lt;/</a:t>
            </a:r>
            <a:r>
              <a:rPr lang="en-US" sz="2000" b="0" smtClean="0">
                <a:solidFill>
                  <a:schemeClr val="accent6">
                    <a:lumMod val="75000"/>
                  </a:schemeClr>
                </a:solidFill>
                <a:latin typeface="Consolas" panose="020B0609020204030204" pitchFamily="49" charset="0"/>
                <a:cs typeface="Consolas" panose="020B0609020204030204" pitchFamily="49" charset="0"/>
              </a:rPr>
              <a:t>StackPanel</a:t>
            </a:r>
            <a:r>
              <a:rPr lang="en-US" sz="2000" b="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smtClean="0">
                <a:solidFill>
                  <a:schemeClr val="accent1">
                    <a:lumMod val="75000"/>
                  </a:schemeClr>
                </a:solidFill>
                <a:latin typeface="Consolas" panose="020B0609020204030204" pitchFamily="49" charset="0"/>
                <a:cs typeface="Consolas" panose="020B0609020204030204" pitchFamily="49" charset="0"/>
              </a:rPr>
              <a:t>&lt;/</a:t>
            </a:r>
            <a:r>
              <a:rPr lang="en-US" sz="2000" b="0" smtClean="0">
                <a:solidFill>
                  <a:schemeClr val="accent6">
                    <a:lumMod val="75000"/>
                  </a:schemeClr>
                </a:solidFill>
                <a:latin typeface="Consolas" panose="020B0609020204030204" pitchFamily="49" charset="0"/>
                <a:cs typeface="Consolas" panose="020B0609020204030204" pitchFamily="49" charset="0"/>
              </a:rPr>
              <a:t>Grid</a:t>
            </a:r>
            <a:r>
              <a:rPr lang="en-US" sz="2000" b="0" smtClean="0">
                <a:solidFill>
                  <a:schemeClr val="accent1">
                    <a:lumMod val="75000"/>
                  </a:schemeClr>
                </a:solidFill>
                <a:latin typeface="Consolas" panose="020B0609020204030204" pitchFamily="49" charset="0"/>
                <a:cs typeface="Consolas" panose="020B0609020204030204" pitchFamily="49" charset="0"/>
              </a:rPr>
              <a:t>&gt;</a:t>
            </a:r>
            <a:endParaRPr lang="en-US" sz="2000" b="0" dirty="0">
              <a:solidFill>
                <a:schemeClr val="accent1">
                  <a:lumMod val="75000"/>
                </a:schemeClr>
              </a:solidFill>
              <a:latin typeface="Consolas" panose="020B0609020204030204" pitchFamily="49" charset="0"/>
              <a:cs typeface="Consolas" panose="020B0609020204030204" pitchFamily="49" charset="0"/>
            </a:endParaRPr>
          </a:p>
        </p:txBody>
      </p:sp>
      <p:sp>
        <p:nvSpPr>
          <p:cNvPr id="5" name="Content Placeholder 4"/>
          <p:cNvSpPr>
            <a:spLocks noGrp="1"/>
          </p:cNvSpPr>
          <p:nvPr>
            <p:ph sz="quarter" idx="15"/>
          </p:nvPr>
        </p:nvSpPr>
        <p:spPr>
          <a:xfrm>
            <a:off x="6874326" y="1187620"/>
            <a:ext cx="5774870" cy="5670380"/>
          </a:xfrm>
        </p:spPr>
        <p:txBody>
          <a:bodyPr/>
          <a:lstStyle/>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RelativePanel</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TextBlock</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TextBlock</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TextBlock</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	&lt;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TextBlock</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p>
          <a:p>
            <a:pPr>
              <a:lnSpc>
                <a:spcPct val="150000"/>
              </a:lnSpc>
              <a:spcBef>
                <a:spcPts val="0"/>
              </a:spcBef>
            </a:pPr>
            <a:r>
              <a:rPr lang="en-US" sz="2000" b="0" dirty="0" smtClean="0">
                <a:solidFill>
                  <a:schemeClr val="accent1">
                    <a:lumMod val="75000"/>
                  </a:schemeClr>
                </a:solidFill>
                <a:latin typeface="Consolas" panose="020B0609020204030204" pitchFamily="49" charset="0"/>
                <a:cs typeface="Consolas" panose="020B0609020204030204" pitchFamily="49" charset="0"/>
              </a:rPr>
              <a:t>&lt;/</a:t>
            </a:r>
            <a:r>
              <a:rPr lang="en-US" sz="2000" b="0" dirty="0" err="1" smtClean="0">
                <a:solidFill>
                  <a:schemeClr val="accent6">
                    <a:lumMod val="75000"/>
                  </a:schemeClr>
                </a:solidFill>
                <a:latin typeface="Consolas" panose="020B0609020204030204" pitchFamily="49" charset="0"/>
                <a:cs typeface="Consolas" panose="020B0609020204030204" pitchFamily="49" charset="0"/>
              </a:rPr>
              <a:t>RelativePanel</a:t>
            </a:r>
            <a:r>
              <a:rPr lang="en-US" sz="2000" b="0" dirty="0" smtClean="0">
                <a:solidFill>
                  <a:schemeClr val="accent6">
                    <a:lumMod val="75000"/>
                  </a:schemeClr>
                </a:solidFill>
                <a:latin typeface="Consolas" panose="020B0609020204030204" pitchFamily="49" charset="0"/>
                <a:cs typeface="Consolas" panose="020B0609020204030204" pitchFamily="49" charset="0"/>
              </a:rPr>
              <a:t> </a:t>
            </a:r>
            <a:r>
              <a:rPr lang="en-US" sz="2000" b="0" dirty="0" smtClean="0">
                <a:solidFill>
                  <a:schemeClr val="accent1">
                    <a:lumMod val="75000"/>
                  </a:schemeClr>
                </a:solidFill>
                <a:latin typeface="Consolas" panose="020B0609020204030204" pitchFamily="49" charset="0"/>
                <a:cs typeface="Consolas" panose="020B0609020204030204" pitchFamily="49" charset="0"/>
              </a:rPr>
              <a:t>&gt;</a:t>
            </a:r>
            <a:endParaRPr lang="en-US" sz="2000" b="0" dirty="0">
              <a:solidFill>
                <a:schemeClr val="accent1">
                  <a:lumMod val="75000"/>
                </a:schemeClr>
              </a:solidFill>
              <a:latin typeface="Consolas" panose="020B0609020204030204" pitchFamily="49" charset="0"/>
              <a:cs typeface="Consolas" panose="020B0609020204030204" pitchFamily="49" charset="0"/>
            </a:endParaRPr>
          </a:p>
        </p:txBody>
      </p:sp>
      <p:cxnSp>
        <p:nvCxnSpPr>
          <p:cNvPr id="10" name="Straight Connector 9"/>
          <p:cNvCxnSpPr/>
          <p:nvPr/>
        </p:nvCxnSpPr>
        <p:spPr>
          <a:xfrm>
            <a:off x="6041571" y="1306286"/>
            <a:ext cx="0" cy="5159828"/>
          </a:xfrm>
          <a:prstGeom prst="line">
            <a:avLst/>
          </a:prstGeom>
        </p:spPr>
        <p:style>
          <a:lnRef idx="3">
            <a:schemeClr val="accent4"/>
          </a:lnRef>
          <a:fillRef idx="0">
            <a:schemeClr val="accent4"/>
          </a:fillRef>
          <a:effectRef idx="2">
            <a:schemeClr val="accent4"/>
          </a:effectRef>
          <a:fontRef idx="minor">
            <a:schemeClr val="tx1"/>
          </a:fontRef>
        </p:style>
      </p:cxnSp>
      <p:sp>
        <p:nvSpPr>
          <p:cNvPr id="6" name="Rectangle 5"/>
          <p:cNvSpPr/>
          <p:nvPr/>
        </p:nvSpPr>
        <p:spPr>
          <a:xfrm>
            <a:off x="2699399" y="2655096"/>
            <a:ext cx="2642035" cy="1024806"/>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2699399" y="4495047"/>
            <a:ext cx="2642035" cy="1024806"/>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8" name="Rectangle 7"/>
          <p:cNvSpPr/>
          <p:nvPr/>
        </p:nvSpPr>
        <p:spPr>
          <a:xfrm>
            <a:off x="7600756" y="1740695"/>
            <a:ext cx="2642035" cy="1905754"/>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186793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2000"/>
                                        <p:tgtEl>
                                          <p:spTgt spid="7"/>
                                        </p:tgtEl>
                                      </p:cBhvr>
                                    </p:animEffect>
                                  </p:childTnLst>
                                </p:cTn>
                              </p:par>
                            </p:childTnLst>
                          </p:cTn>
                        </p:par>
                        <p:par>
                          <p:cTn id="12" fill="hold">
                            <p:stCondLst>
                              <p:cond delay="4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210302"/>
            <a:ext cx="11637012" cy="2437399"/>
          </a:xfrm>
        </p:spPr>
        <p:txBody>
          <a:bodyPr/>
          <a:lstStyle/>
          <a:p>
            <a:r>
              <a:rPr lang="en-US" dirty="0" smtClean="0"/>
              <a:t>El control Relative Panel </a:t>
            </a:r>
            <a:r>
              <a:rPr lang="en-US" dirty="0" err="1" smtClean="0"/>
              <a:t>es</a:t>
            </a:r>
            <a:r>
              <a:rPr lang="en-US" dirty="0" smtClean="0"/>
              <a:t> </a:t>
            </a:r>
            <a:r>
              <a:rPr lang="en-US" dirty="0" err="1" smtClean="0"/>
              <a:t>una</a:t>
            </a:r>
            <a:r>
              <a:rPr lang="en-US" dirty="0" smtClean="0"/>
              <a:t> de </a:t>
            </a:r>
            <a:r>
              <a:rPr lang="en-US" dirty="0" err="1" smtClean="0"/>
              <a:t>las</a:t>
            </a:r>
            <a:r>
              <a:rPr lang="en-US" dirty="0" smtClean="0"/>
              <a:t> claves para </a:t>
            </a:r>
            <a:r>
              <a:rPr lang="en-US" dirty="0" err="1" smtClean="0"/>
              <a:t>tus</a:t>
            </a:r>
            <a:r>
              <a:rPr lang="en-US" dirty="0" smtClean="0"/>
              <a:t> </a:t>
            </a:r>
            <a:r>
              <a:rPr lang="en-US" dirty="0" err="1" smtClean="0"/>
              <a:t>estrategias</a:t>
            </a:r>
            <a:r>
              <a:rPr lang="en-US" dirty="0" smtClean="0"/>
              <a:t> a la hora de </a:t>
            </a:r>
            <a:r>
              <a:rPr lang="en-US" dirty="0" err="1" smtClean="0"/>
              <a:t>adaptar</a:t>
            </a:r>
            <a:r>
              <a:rPr lang="en-US" dirty="0" smtClean="0"/>
              <a:t> la UI</a:t>
            </a:r>
            <a:endParaRPr lang="en-US" dirty="0"/>
          </a:p>
        </p:txBody>
      </p:sp>
    </p:spTree>
    <p:extLst>
      <p:ext uri="{BB962C8B-B14F-4D97-AF65-F5344CB8AC3E}">
        <p14:creationId xmlns:p14="http://schemas.microsoft.com/office/powerpoint/2010/main" val="46967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48901"/>
            <a:ext cx="11637012" cy="960199"/>
          </a:xfrm>
        </p:spPr>
        <p:txBody>
          <a:bodyPr/>
          <a:lstStyle/>
          <a:p>
            <a:r>
              <a:rPr lang="en-US" dirty="0" smtClean="0"/>
              <a:t>El control </a:t>
            </a:r>
            <a:r>
              <a:rPr lang="en-US" dirty="0" err="1" smtClean="0"/>
              <a:t>SplitView</a:t>
            </a:r>
            <a:endParaRPr lang="en-US" dirty="0"/>
          </a:p>
        </p:txBody>
      </p:sp>
    </p:spTree>
    <p:extLst>
      <p:ext uri="{BB962C8B-B14F-4D97-AF65-F5344CB8AC3E}">
        <p14:creationId xmlns:p14="http://schemas.microsoft.com/office/powerpoint/2010/main" val="3879861111"/>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0" y="2631008"/>
            <a:ext cx="7308458" cy="4226992"/>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095290" y="1551482"/>
            <a:ext cx="5924447" cy="5311353"/>
          </a:xfrm>
          <a:prstGeom prst="rect">
            <a:avLst/>
          </a:prstGeom>
        </p:spPr>
      </p:pic>
      <p:sp>
        <p:nvSpPr>
          <p:cNvPr id="2" name="Title 1"/>
          <p:cNvSpPr>
            <a:spLocks noGrp="1"/>
          </p:cNvSpPr>
          <p:nvPr>
            <p:ph type="title"/>
          </p:nvPr>
        </p:nvSpPr>
        <p:spPr/>
        <p:txBody>
          <a:bodyPr/>
          <a:lstStyle/>
          <a:p>
            <a:r>
              <a:rPr lang="en-US" dirty="0" err="1" smtClean="0"/>
              <a:t>SplitView</a:t>
            </a:r>
            <a:endParaRPr lang="en-US" dirty="0"/>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0095" y="4631960"/>
            <a:ext cx="8533386" cy="2262326"/>
          </a:xfrm>
          <a:prstGeom prst="rect">
            <a:avLst/>
          </a:prstGeom>
        </p:spPr>
      </p:pic>
      <p:pic>
        <p:nvPicPr>
          <p:cNvPr id="2050" name="Picture 1" descr="image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5523" y="964133"/>
            <a:ext cx="4591050"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rotWithShape="1">
          <a:blip r:embed="rId6"/>
          <a:srcRect b="44703"/>
          <a:stretch/>
        </p:blipFill>
        <p:spPr>
          <a:xfrm>
            <a:off x="5922130" y="3859600"/>
            <a:ext cx="3611615" cy="3020171"/>
          </a:xfrm>
          <a:prstGeom prst="rect">
            <a:avLst/>
          </a:prstGeom>
        </p:spPr>
      </p:pic>
      <p:pic>
        <p:nvPicPr>
          <p:cNvPr id="11" name="Picture 10"/>
          <p:cNvPicPr>
            <a:picLocks noChangeAspect="1"/>
          </p:cNvPicPr>
          <p:nvPr/>
        </p:nvPicPr>
        <p:blipFill rotWithShape="1">
          <a:blip r:embed="rId7"/>
          <a:srcRect r="65316" b="18781"/>
          <a:stretch/>
        </p:blipFill>
        <p:spPr>
          <a:xfrm>
            <a:off x="9497719" y="404734"/>
            <a:ext cx="2694281" cy="6475038"/>
          </a:xfrm>
          <a:prstGeom prst="rect">
            <a:avLst/>
          </a:prstGeom>
        </p:spPr>
      </p:pic>
      <p:pic>
        <p:nvPicPr>
          <p:cNvPr id="5" name="Picture 4"/>
          <p:cNvPicPr>
            <a:picLocks noChangeAspect="1"/>
          </p:cNvPicPr>
          <p:nvPr/>
        </p:nvPicPr>
        <p:blipFill>
          <a:blip r:embed="rId8"/>
          <a:stretch>
            <a:fillRect/>
          </a:stretch>
        </p:blipFill>
        <p:spPr>
          <a:xfrm>
            <a:off x="8654165" y="2867025"/>
            <a:ext cx="3552825" cy="3990975"/>
          </a:xfrm>
          <a:prstGeom prst="rect">
            <a:avLst/>
          </a:prstGeom>
        </p:spPr>
      </p:pic>
      <p:sp>
        <p:nvSpPr>
          <p:cNvPr id="12" name="Oval 11"/>
          <p:cNvSpPr/>
          <p:nvPr/>
        </p:nvSpPr>
        <p:spPr>
          <a:xfrm>
            <a:off x="-254832" y="2443398"/>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5" name="Oval 14"/>
          <p:cNvSpPr/>
          <p:nvPr/>
        </p:nvSpPr>
        <p:spPr>
          <a:xfrm>
            <a:off x="359764" y="4616971"/>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6" name="Oval 15"/>
          <p:cNvSpPr/>
          <p:nvPr/>
        </p:nvSpPr>
        <p:spPr>
          <a:xfrm>
            <a:off x="6220918" y="1034322"/>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7" name="Oval 16"/>
          <p:cNvSpPr/>
          <p:nvPr/>
        </p:nvSpPr>
        <p:spPr>
          <a:xfrm>
            <a:off x="5681272" y="3912433"/>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8" name="Oval 17"/>
          <p:cNvSpPr/>
          <p:nvPr/>
        </p:nvSpPr>
        <p:spPr>
          <a:xfrm>
            <a:off x="9458793" y="524656"/>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0" name="Oval 19"/>
          <p:cNvSpPr/>
          <p:nvPr/>
        </p:nvSpPr>
        <p:spPr>
          <a:xfrm>
            <a:off x="8604354" y="2998033"/>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1" name="Oval 20"/>
          <p:cNvSpPr/>
          <p:nvPr/>
        </p:nvSpPr>
        <p:spPr>
          <a:xfrm>
            <a:off x="1768840" y="1394087"/>
            <a:ext cx="929390" cy="929390"/>
          </a:xfrm>
          <a:prstGeom prst="ellipse">
            <a:avLst/>
          </a:prstGeom>
          <a:noFill/>
          <a:ln w="76200">
            <a:solidFill>
              <a:schemeClr val="accent3"/>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746366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000"/>
                                        <p:tgtEl>
                                          <p:spTgt spid="12"/>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heel(1)">
                                      <p:cBhvr>
                                        <p:cTn id="11" dur="2000"/>
                                        <p:tgtEl>
                                          <p:spTgt spid="21"/>
                                        </p:tgtEl>
                                      </p:cBhvr>
                                    </p:animEffect>
                                  </p:childTnLst>
                                </p:cTn>
                              </p:par>
                            </p:childTnLst>
                          </p:cTn>
                        </p:par>
                        <p:par>
                          <p:cTn id="12" fill="hold">
                            <p:stCondLst>
                              <p:cond delay="3000"/>
                            </p:stCondLst>
                            <p:childTnLst>
                              <p:par>
                                <p:cTn id="13" presetID="21"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heel(1)">
                                      <p:cBhvr>
                                        <p:cTn id="15" dur="1000"/>
                                        <p:tgtEl>
                                          <p:spTgt spid="15"/>
                                        </p:tgtEl>
                                      </p:cBhvr>
                                    </p:animEffect>
                                  </p:childTnLst>
                                </p:cTn>
                              </p:par>
                            </p:childTnLst>
                          </p:cTn>
                        </p:par>
                        <p:par>
                          <p:cTn id="16" fill="hold">
                            <p:stCondLst>
                              <p:cond delay="4000"/>
                            </p:stCondLst>
                            <p:childTnLst>
                              <p:par>
                                <p:cTn id="17" presetID="21" presetClass="entr" presetSubtype="1"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heel(1)">
                                      <p:cBhvr>
                                        <p:cTn id="19" dur="1000"/>
                                        <p:tgtEl>
                                          <p:spTgt spid="16"/>
                                        </p:tgtEl>
                                      </p:cBhvr>
                                    </p:animEffect>
                                  </p:childTnLst>
                                </p:cTn>
                              </p:par>
                            </p:childTnLst>
                          </p:cTn>
                        </p:par>
                        <p:par>
                          <p:cTn id="20" fill="hold">
                            <p:stCondLst>
                              <p:cond delay="5000"/>
                            </p:stCondLst>
                            <p:childTnLst>
                              <p:par>
                                <p:cTn id="21" presetID="21" presetClass="entr" presetSubtype="1"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heel(1)">
                                      <p:cBhvr>
                                        <p:cTn id="23" dur="1000"/>
                                        <p:tgtEl>
                                          <p:spTgt spid="17"/>
                                        </p:tgtEl>
                                      </p:cBhvr>
                                    </p:animEffect>
                                  </p:childTnLst>
                                </p:cTn>
                              </p:par>
                            </p:childTnLst>
                          </p:cTn>
                        </p:par>
                        <p:par>
                          <p:cTn id="24" fill="hold">
                            <p:stCondLst>
                              <p:cond delay="6000"/>
                            </p:stCondLst>
                            <p:childTnLst>
                              <p:par>
                                <p:cTn id="25" presetID="21" presetClass="entr" presetSubtype="1"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heel(1)">
                                      <p:cBhvr>
                                        <p:cTn id="27" dur="1000"/>
                                        <p:tgtEl>
                                          <p:spTgt spid="18"/>
                                        </p:tgtEl>
                                      </p:cBhvr>
                                    </p:animEffect>
                                  </p:childTnLst>
                                </p:cTn>
                              </p:par>
                            </p:childTnLst>
                          </p:cTn>
                        </p:par>
                        <p:par>
                          <p:cTn id="28" fill="hold">
                            <p:stCondLst>
                              <p:cond delay="7000"/>
                            </p:stCondLst>
                            <p:childTnLst>
                              <p:par>
                                <p:cTn id="29" presetID="21" presetClass="entr" presetSubtype="1"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heel(1)">
                                      <p:cBhvr>
                                        <p:cTn id="3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P spid="18" grpId="0" animBg="1"/>
      <p:bldP spid="20" grpId="0" animBg="1"/>
      <p:bldP spid="2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7800" y="1900237"/>
            <a:ext cx="4000500" cy="3057525"/>
          </a:xfrm>
          <a:prstGeom prst="rect">
            <a:avLst/>
          </a:prstGeom>
        </p:spPr>
      </p:pic>
      <p:pic>
        <p:nvPicPr>
          <p:cNvPr id="6" name="Picture 1" descr="image00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291263" y="1947863"/>
            <a:ext cx="4591050" cy="290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err="1" smtClean="0"/>
              <a:t>Comportamiento</a:t>
            </a:r>
            <a:endParaRPr lang="en-US" dirty="0"/>
          </a:p>
        </p:txBody>
      </p:sp>
      <p:sp>
        <p:nvSpPr>
          <p:cNvPr id="5" name="Rectangle 4"/>
          <p:cNvSpPr/>
          <p:nvPr/>
        </p:nvSpPr>
        <p:spPr>
          <a:xfrm>
            <a:off x="6738936" y="2249487"/>
            <a:ext cx="4143375" cy="2611437"/>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0" name="Rectangle 9"/>
          <p:cNvSpPr/>
          <p:nvPr/>
        </p:nvSpPr>
        <p:spPr>
          <a:xfrm>
            <a:off x="9353549" y="2249488"/>
            <a:ext cx="1530351" cy="2611437"/>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pic>
        <p:nvPicPr>
          <p:cNvPr id="8" name="Picture 3" descr="\\windesign\Shared\zachshal\Assets\Hands\Ha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3019" y="2374049"/>
            <a:ext cx="2126668" cy="487765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6291262" y="1947863"/>
            <a:ext cx="4582478" cy="3076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nSpc>
                <a:spcPct val="90000"/>
              </a:lnSpc>
              <a:spcBef>
                <a:spcPts val="600"/>
              </a:spcBef>
            </a:pPr>
            <a:r>
              <a:rPr lang="en-US" sz="1400" dirty="0" smtClean="0">
                <a:solidFill>
                  <a:schemeClr val="bg1"/>
                </a:solidFill>
              </a:rPr>
              <a:t>Your Windows App</a:t>
            </a:r>
          </a:p>
        </p:txBody>
      </p:sp>
    </p:spTree>
    <p:extLst>
      <p:ext uri="{BB962C8B-B14F-4D97-AF65-F5344CB8AC3E}">
        <p14:creationId xmlns:p14="http://schemas.microsoft.com/office/powerpoint/2010/main" val="2115126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22" presetClass="exit" presetSubtype="8" fill="hold" grpId="0" nodeType="afterEffect">
                                  <p:stCondLst>
                                    <p:cond delay="0"/>
                                  </p:stCondLst>
                                  <p:childTnLst>
                                    <p:animEffect transition="out" filter="wipe(left)">
                                      <p:cBhvr>
                                        <p:cTn id="12" dur="1000"/>
                                        <p:tgtEl>
                                          <p:spTgt spid="5"/>
                                        </p:tgtEl>
                                      </p:cBhvr>
                                    </p:animEffect>
                                    <p:set>
                                      <p:cBhvr>
                                        <p:cTn id="13" dur="1" fill="hold">
                                          <p:stCondLst>
                                            <p:cond delay="999"/>
                                          </p:stCondLst>
                                        </p:cTn>
                                        <p:tgtEl>
                                          <p:spTgt spid="5"/>
                                        </p:tgtEl>
                                        <p:attrNameLst>
                                          <p:attrName>style.visibility</p:attrName>
                                        </p:attrNameLst>
                                      </p:cBhvr>
                                      <p:to>
                                        <p:strVal val="hidden"/>
                                      </p:to>
                                    </p:set>
                                  </p:childTnLst>
                                </p:cTn>
                              </p:par>
                              <p:par>
                                <p:cTn id="14" presetID="42" presetClass="exit" presetSubtype="0" fill="hold" nodeType="withEffect">
                                  <p:stCondLst>
                                    <p:cond delay="500"/>
                                  </p:stCondLst>
                                  <p:childTnLst>
                                    <p:animEffect transition="out" filter="fade">
                                      <p:cBhvr>
                                        <p:cTn id="15" dur="1000"/>
                                        <p:tgtEl>
                                          <p:spTgt spid="8"/>
                                        </p:tgtEl>
                                      </p:cBhvr>
                                    </p:animEffect>
                                    <p:anim calcmode="lin" valueType="num">
                                      <p:cBhvr>
                                        <p:cTn id="16" dur="1000"/>
                                        <p:tgtEl>
                                          <p:spTgt spid="8"/>
                                        </p:tgtEl>
                                        <p:attrNameLst>
                                          <p:attrName>ppt_x</p:attrName>
                                        </p:attrNameLst>
                                      </p:cBhvr>
                                      <p:tavLst>
                                        <p:tav tm="0">
                                          <p:val>
                                            <p:strVal val="ppt_x"/>
                                          </p:val>
                                        </p:tav>
                                        <p:tav tm="100000">
                                          <p:val>
                                            <p:strVal val="ppt_x"/>
                                          </p:val>
                                        </p:tav>
                                      </p:tavLst>
                                    </p:anim>
                                    <p:anim calcmode="lin" valueType="num">
                                      <p:cBhvr>
                                        <p:cTn id="17" dur="1000"/>
                                        <p:tgtEl>
                                          <p:spTgt spid="8"/>
                                        </p:tgtEl>
                                        <p:attrNameLst>
                                          <p:attrName>ppt_y</p:attrName>
                                        </p:attrNameLst>
                                      </p:cBhvr>
                                      <p:tavLst>
                                        <p:tav tm="0">
                                          <p:val>
                                            <p:strVal val="ppt_y"/>
                                          </p:val>
                                        </p:tav>
                                        <p:tav tm="100000">
                                          <p:val>
                                            <p:strVal val="ppt_y+.1"/>
                                          </p:val>
                                        </p:tav>
                                      </p:tavLst>
                                    </p:anim>
                                    <p:set>
                                      <p:cBhvr>
                                        <p:cTn id="18" dur="1" fill="hold">
                                          <p:stCondLst>
                                            <p:cond delay="999"/>
                                          </p:stCondLst>
                                        </p:cTn>
                                        <p:tgtEl>
                                          <p:spTgt spid="8"/>
                                        </p:tgtEl>
                                        <p:attrNameLst>
                                          <p:attrName>style.visibility</p:attrName>
                                        </p:attrNameLst>
                                      </p:cBhvr>
                                      <p:to>
                                        <p:strVal val="hidden"/>
                                      </p:to>
                                    </p:set>
                                  </p:childTnLst>
                                </p:cTn>
                              </p:par>
                            </p:childTnLst>
                          </p:cTn>
                        </p:par>
                        <p:par>
                          <p:cTn id="19" fill="hold">
                            <p:stCondLst>
                              <p:cond delay="3000"/>
                            </p:stCondLst>
                            <p:childTnLst>
                              <p:par>
                                <p:cTn id="20" presetID="42" presetClass="entr" presetSubtype="0" fill="hold" nodeType="afterEffect">
                                  <p:stCondLst>
                                    <p:cond delay="2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par>
                          <p:cTn id="25" fill="hold">
                            <p:stCondLst>
                              <p:cond delay="6000"/>
                            </p:stCondLst>
                            <p:childTnLst>
                              <p:par>
                                <p:cTn id="26" presetID="22" presetClass="entr" presetSubtype="2" fill="hold" grpId="1"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right)">
                                      <p:cBhvr>
                                        <p:cTn id="28" dur="500"/>
                                        <p:tgtEl>
                                          <p:spTgt spid="5"/>
                                        </p:tgtEl>
                                      </p:cBhvr>
                                    </p:animEffect>
                                  </p:childTnLst>
                                </p:cTn>
                              </p:par>
                              <p:par>
                                <p:cTn id="29" presetID="42" presetClass="exit" presetSubtype="0" fill="hold" nodeType="withEffect">
                                  <p:stCondLst>
                                    <p:cond delay="500"/>
                                  </p:stCondLst>
                                  <p:childTnLst>
                                    <p:animEffect transition="out" filter="fade">
                                      <p:cBhvr>
                                        <p:cTn id="30" dur="1000"/>
                                        <p:tgtEl>
                                          <p:spTgt spid="8"/>
                                        </p:tgtEl>
                                      </p:cBhvr>
                                    </p:animEffect>
                                    <p:anim calcmode="lin" valueType="num">
                                      <p:cBhvr>
                                        <p:cTn id="31" dur="1000"/>
                                        <p:tgtEl>
                                          <p:spTgt spid="8"/>
                                        </p:tgtEl>
                                        <p:attrNameLst>
                                          <p:attrName>ppt_x</p:attrName>
                                        </p:attrNameLst>
                                      </p:cBhvr>
                                      <p:tavLst>
                                        <p:tav tm="0">
                                          <p:val>
                                            <p:strVal val="ppt_x"/>
                                          </p:val>
                                        </p:tav>
                                        <p:tav tm="100000">
                                          <p:val>
                                            <p:strVal val="ppt_x"/>
                                          </p:val>
                                        </p:tav>
                                      </p:tavLst>
                                    </p:anim>
                                    <p:anim calcmode="lin" valueType="num">
                                      <p:cBhvr>
                                        <p:cTn id="32" dur="1000"/>
                                        <p:tgtEl>
                                          <p:spTgt spid="8"/>
                                        </p:tgtEl>
                                        <p:attrNameLst>
                                          <p:attrName>ppt_y</p:attrName>
                                        </p:attrNameLst>
                                      </p:cBhvr>
                                      <p:tavLst>
                                        <p:tav tm="0">
                                          <p:val>
                                            <p:strVal val="ppt_y"/>
                                          </p:val>
                                        </p:tav>
                                        <p:tav tm="100000">
                                          <p:val>
                                            <p:strVal val="ppt_y+.1"/>
                                          </p:val>
                                        </p:tav>
                                      </p:tavLst>
                                    </p:anim>
                                    <p:set>
                                      <p:cBhvr>
                                        <p:cTn id="33"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Comenzamos</a:t>
            </a:r>
            <a:r>
              <a:rPr lang="en-US" dirty="0" smtClean="0"/>
              <a:t>!</a:t>
            </a:r>
            <a:endParaRPr lang="en-US" dirty="0"/>
          </a:p>
        </p:txBody>
      </p:sp>
    </p:spTree>
    <p:extLst>
      <p:ext uri="{BB962C8B-B14F-4D97-AF65-F5344CB8AC3E}">
        <p14:creationId xmlns:p14="http://schemas.microsoft.com/office/powerpoint/2010/main" val="1269889008"/>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0013" y="1761899"/>
            <a:ext cx="453390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Segoe MDL2 Assets</a:t>
            </a:r>
            <a:endParaRPr lang="en-US" dirty="0"/>
          </a:p>
        </p:txBody>
      </p:sp>
    </p:spTree>
    <p:extLst>
      <p:ext uri="{BB962C8B-B14F-4D97-AF65-F5344CB8AC3E}">
        <p14:creationId xmlns:p14="http://schemas.microsoft.com/office/powerpoint/2010/main" val="346070517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85856" y="2772232"/>
            <a:ext cx="3810194" cy="1352550"/>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 name="Title 3"/>
          <p:cNvSpPr>
            <a:spLocks noGrp="1"/>
          </p:cNvSpPr>
          <p:nvPr>
            <p:ph type="title"/>
          </p:nvPr>
        </p:nvSpPr>
        <p:spPr/>
        <p:txBody>
          <a:bodyPr/>
          <a:lstStyle/>
          <a:p>
            <a:r>
              <a:rPr lang="en-US" dirty="0" err="1" smtClean="0"/>
              <a:t>SplitView.Pane</a:t>
            </a:r>
            <a:endParaRPr lang="en-US" dirty="0"/>
          </a:p>
        </p:txBody>
      </p:sp>
      <p:sp>
        <p:nvSpPr>
          <p:cNvPr id="7" name="Text Placeholder 6"/>
          <p:cNvSpPr>
            <a:spLocks noGrp="1"/>
          </p:cNvSpPr>
          <p:nvPr>
            <p:ph type="body" sz="quarter" idx="10"/>
          </p:nvPr>
        </p:nvSpPr>
        <p:spPr/>
        <p:txBody>
          <a:bodyPr/>
          <a:lstStyle/>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a:t>
            </a:r>
            <a:r>
              <a:rPr lang="en-US" sz="2400" b="0" dirty="0">
                <a:solidFill>
                  <a:schemeClr val="accent1">
                    <a:lumMod val="75000"/>
                  </a:schemeClr>
                </a:solidFill>
                <a:latin typeface="Consolas" panose="020B0609020204030204" pitchFamily="49" charset="0"/>
                <a:cs typeface="Consolas" panose="020B0609020204030204" pitchFamily="49" charset="0"/>
              </a:rPr>
              <a:t>&gt; </a:t>
            </a:r>
          </a:p>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SplitView.Pane</a:t>
            </a:r>
            <a:r>
              <a:rPr lang="en-US" sz="2400" b="0" dirty="0" smtClean="0">
                <a:solidFill>
                  <a:schemeClr val="accent1">
                    <a:lumMod val="75000"/>
                  </a:schemeClr>
                </a:solidFill>
                <a:latin typeface="Consolas" panose="020B0609020204030204" pitchFamily="49" charset="0"/>
                <a:cs typeface="Consolas" panose="020B0609020204030204" pitchFamily="49" charset="0"/>
              </a:rPr>
              <a:t>&gt;</a:t>
            </a:r>
          </a:p>
          <a:p>
            <a:pPr lvl="0" defTabSz="914400">
              <a:lnSpc>
                <a:spcPct val="150000"/>
              </a:lnSpc>
              <a:spcBef>
                <a:spcPts val="0"/>
              </a:spcBef>
            </a:pPr>
            <a:r>
              <a:rPr lang="en-US" sz="1800" b="0" dirty="0">
                <a:solidFill>
                  <a:srgbClr val="0078D7">
                    <a:lumMod val="75000"/>
                  </a:srgb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StackPanel</a:t>
            </a:r>
            <a:r>
              <a:rPr lang="en-US" sz="2400" b="0" dirty="0">
                <a:solidFill>
                  <a:srgbClr val="0078D7">
                    <a:lumMod val="75000"/>
                  </a:srgbClr>
                </a:solidFill>
                <a:latin typeface="Consolas" panose="020B0609020204030204" pitchFamily="49" charset="0"/>
                <a:cs typeface="Consolas" panose="020B0609020204030204" pitchFamily="49" charset="0"/>
              </a:rPr>
              <a:t>&gt; </a:t>
            </a:r>
          </a:p>
          <a:p>
            <a:pPr lvl="0" defTabSz="914400">
              <a:lnSpc>
                <a:spcPct val="150000"/>
              </a:lnSpc>
              <a:spcBef>
                <a:spcPts val="0"/>
              </a:spcBef>
            </a:pPr>
            <a:r>
              <a:rPr lang="en-US" sz="2400" b="0" dirty="0">
                <a:solidFill>
                  <a:srgbClr val="A80000"/>
                </a:solidFill>
                <a:latin typeface="Consolas" panose="020B0609020204030204" pitchFamily="49" charset="0"/>
                <a:cs typeface="Consolas" panose="020B0609020204030204" pitchFamily="49" charset="0"/>
              </a:rPr>
              <a:t>			</a:t>
            </a:r>
            <a:r>
              <a:rPr lang="en-US" sz="2400" b="0" dirty="0">
                <a:solidFill>
                  <a:srgbClr val="0078D7">
                    <a:lumMod val="75000"/>
                  </a:srgbClr>
                </a:solidFill>
                <a:latin typeface="Consolas" panose="020B0609020204030204" pitchFamily="49" charset="0"/>
                <a:cs typeface="Consolas" panose="020B0609020204030204" pitchFamily="49" charset="0"/>
              </a:rPr>
              <a:t>&lt;</a:t>
            </a:r>
            <a:r>
              <a:rPr lang="en-US" sz="2400" b="0" dirty="0" err="1">
                <a:solidFill>
                  <a:srgbClr val="A80000"/>
                </a:solidFill>
                <a:latin typeface="Consolas" panose="020B0609020204030204" pitchFamily="49" charset="0"/>
                <a:cs typeface="Consolas" panose="020B0609020204030204" pitchFamily="49" charset="0"/>
              </a:rPr>
              <a:t>RadioButton</a:t>
            </a:r>
            <a:r>
              <a:rPr lang="en-US" sz="2400" b="0" dirty="0">
                <a:solidFill>
                  <a:srgbClr val="A80000"/>
                </a:solidFill>
                <a:latin typeface="Consolas" panose="020B0609020204030204" pitchFamily="49" charset="0"/>
                <a:cs typeface="Consolas" panose="020B0609020204030204" pitchFamily="49" charset="0"/>
              </a:rPr>
              <a:t> </a:t>
            </a:r>
            <a:r>
              <a:rPr lang="en-US" sz="2400" b="0" dirty="0">
                <a:solidFill>
                  <a:srgbClr val="0078D7">
                    <a:lumMod val="75000"/>
                  </a:srgbClr>
                </a:solidFill>
                <a:latin typeface="Consolas" panose="020B0609020204030204" pitchFamily="49" charset="0"/>
                <a:cs typeface="Consolas" panose="020B0609020204030204" pitchFamily="49" charset="0"/>
              </a:rPr>
              <a:t>/&gt;</a:t>
            </a:r>
          </a:p>
          <a:p>
            <a:pPr lvl="0" defTabSz="914400">
              <a:lnSpc>
                <a:spcPct val="150000"/>
              </a:lnSpc>
              <a:spcBef>
                <a:spcPts val="0"/>
              </a:spcBef>
            </a:pPr>
            <a:r>
              <a:rPr lang="en-US" sz="2400" b="0" dirty="0">
                <a:solidFill>
                  <a:srgbClr val="A80000"/>
                </a:solidFill>
                <a:latin typeface="Consolas" panose="020B0609020204030204" pitchFamily="49" charset="0"/>
                <a:cs typeface="Consolas" panose="020B0609020204030204" pitchFamily="49" charset="0"/>
              </a:rPr>
              <a:t>			</a:t>
            </a:r>
            <a:r>
              <a:rPr lang="en-US" sz="2400" b="0" dirty="0">
                <a:solidFill>
                  <a:srgbClr val="0078D7">
                    <a:lumMod val="75000"/>
                  </a:srgbClr>
                </a:solidFill>
                <a:latin typeface="Consolas" panose="020B0609020204030204" pitchFamily="49" charset="0"/>
                <a:cs typeface="Consolas" panose="020B0609020204030204" pitchFamily="49" charset="0"/>
              </a:rPr>
              <a:t>&lt;</a:t>
            </a:r>
            <a:r>
              <a:rPr lang="en-US" sz="2400" b="0" dirty="0" err="1">
                <a:solidFill>
                  <a:srgbClr val="A80000"/>
                </a:solidFill>
                <a:latin typeface="Consolas" panose="020B0609020204030204" pitchFamily="49" charset="0"/>
                <a:cs typeface="Consolas" panose="020B0609020204030204" pitchFamily="49" charset="0"/>
              </a:rPr>
              <a:t>RadioButton</a:t>
            </a:r>
            <a:r>
              <a:rPr lang="en-US" sz="2400" b="0" dirty="0">
                <a:solidFill>
                  <a:srgbClr val="A80000"/>
                </a:solidFill>
                <a:latin typeface="Consolas" panose="020B0609020204030204" pitchFamily="49" charset="0"/>
                <a:cs typeface="Consolas" panose="020B0609020204030204" pitchFamily="49" charset="0"/>
              </a:rPr>
              <a:t> </a:t>
            </a:r>
            <a:r>
              <a:rPr lang="en-US" sz="2400" b="0" dirty="0">
                <a:solidFill>
                  <a:srgbClr val="0078D7">
                    <a:lumMod val="75000"/>
                  </a:srgbClr>
                </a:solidFill>
                <a:latin typeface="Consolas" panose="020B0609020204030204" pitchFamily="49" charset="0"/>
                <a:cs typeface="Consolas" panose="020B0609020204030204" pitchFamily="49" charset="0"/>
              </a:rPr>
              <a:t>/&gt;</a:t>
            </a:r>
          </a:p>
          <a:p>
            <a:pPr lvl="0" defTabSz="914400">
              <a:lnSpc>
                <a:spcPct val="150000"/>
              </a:lnSpc>
              <a:spcBef>
                <a:spcPts val="0"/>
              </a:spcBef>
            </a:pPr>
            <a:r>
              <a:rPr lang="en-US" sz="2400" b="0" dirty="0">
                <a:solidFill>
                  <a:srgbClr val="A80000"/>
                </a:solidFill>
                <a:latin typeface="Consolas" panose="020B0609020204030204" pitchFamily="49" charset="0"/>
                <a:cs typeface="Consolas" panose="020B0609020204030204" pitchFamily="49" charset="0"/>
              </a:rPr>
              <a:t>		</a:t>
            </a:r>
            <a:r>
              <a:rPr lang="en-US" sz="2400" b="0" dirty="0">
                <a:solidFill>
                  <a:srgbClr val="0078D7">
                    <a:lumMod val="75000"/>
                  </a:srgb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StackPanel</a:t>
            </a:r>
            <a:r>
              <a:rPr lang="en-US" sz="2400" b="0" dirty="0">
                <a:solidFill>
                  <a:srgbClr val="0078D7">
                    <a:lumMod val="75000"/>
                  </a:srgbClr>
                </a:solidFill>
                <a:latin typeface="Consolas" panose="020B0609020204030204" pitchFamily="49" charset="0"/>
                <a:cs typeface="Consolas" panose="020B0609020204030204" pitchFamily="49" charset="0"/>
              </a:rPr>
              <a:t>&gt; </a:t>
            </a:r>
          </a:p>
          <a:p>
            <a:pPr lvl="0" defTabSz="914400">
              <a:lnSpc>
                <a:spcPct val="150000"/>
              </a:lnSpc>
              <a:spcBef>
                <a:spcPts val="0"/>
              </a:spcBef>
            </a:pPr>
            <a:r>
              <a:rPr lang="en-US" sz="2400" b="0" dirty="0">
                <a:solidFill>
                  <a:srgbClr val="A80000"/>
                </a:solidFill>
                <a:latin typeface="Consolas" panose="020B0609020204030204" pitchFamily="49" charset="0"/>
                <a:cs typeface="Consolas" panose="020B0609020204030204" pitchFamily="49" charset="0"/>
              </a:rPr>
              <a:t>	</a:t>
            </a:r>
            <a:r>
              <a:rPr lang="en-US" sz="2400" b="0" dirty="0">
                <a:solidFill>
                  <a:srgbClr val="0078D7">
                    <a:lumMod val="75000"/>
                  </a:srgb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SplitView.Pane</a:t>
            </a:r>
            <a:r>
              <a:rPr lang="en-US" sz="2400" b="0" dirty="0">
                <a:solidFill>
                  <a:srgbClr val="0078D7">
                    <a:lumMod val="75000"/>
                  </a:srgbClr>
                </a:solidFill>
                <a:latin typeface="Consolas" panose="020B0609020204030204" pitchFamily="49" charset="0"/>
                <a:cs typeface="Consolas" panose="020B0609020204030204" pitchFamily="49" charset="0"/>
              </a:rPr>
              <a:t>&gt; </a:t>
            </a:r>
          </a:p>
          <a:p>
            <a:pPr lvl="0" defTabSz="914400">
              <a:lnSpc>
                <a:spcPct val="150000"/>
              </a:lnSpc>
              <a:spcBef>
                <a:spcPts val="0"/>
              </a:spcBef>
            </a:pPr>
            <a:r>
              <a:rPr lang="en-US" sz="2400" b="0" dirty="0">
                <a:solidFill>
                  <a:srgbClr val="0078D7">
                    <a:lumMod val="75000"/>
                  </a:srgb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a:t>
            </a:r>
            <a:r>
              <a:rPr lang="en-US" sz="2400" b="0" dirty="0">
                <a:solidFill>
                  <a:srgbClr val="0078D7">
                    <a:lumMod val="75000"/>
                  </a:srgbClr>
                </a:solidFill>
                <a:latin typeface="Consolas" panose="020B0609020204030204" pitchFamily="49" charset="0"/>
                <a:cs typeface="Consolas" panose="020B0609020204030204" pitchFamily="49" charset="0"/>
              </a:rPr>
              <a:t>&gt;</a:t>
            </a:r>
          </a:p>
          <a:p>
            <a:endParaRPr lang="en-US" sz="2400" b="0" dirty="0">
              <a:solidFill>
                <a:schemeClr val="accent1">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2406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14356" y="2990850"/>
            <a:ext cx="2076644" cy="800100"/>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 name="Title 3"/>
          <p:cNvSpPr>
            <a:spLocks noGrp="1"/>
          </p:cNvSpPr>
          <p:nvPr>
            <p:ph type="title"/>
          </p:nvPr>
        </p:nvSpPr>
        <p:spPr/>
        <p:txBody>
          <a:bodyPr/>
          <a:lstStyle/>
          <a:p>
            <a:r>
              <a:rPr lang="en-US" dirty="0" err="1" smtClean="0"/>
              <a:t>SplitView.Content</a:t>
            </a:r>
            <a:endParaRPr lang="en-US" dirty="0"/>
          </a:p>
        </p:txBody>
      </p:sp>
      <p:sp>
        <p:nvSpPr>
          <p:cNvPr id="7" name="Text Placeholder 6"/>
          <p:cNvSpPr>
            <a:spLocks noGrp="1"/>
          </p:cNvSpPr>
          <p:nvPr>
            <p:ph type="body" sz="quarter" idx="10"/>
          </p:nvPr>
        </p:nvSpPr>
        <p:spPr/>
        <p:txBody>
          <a:bodyPr/>
          <a:lstStyle/>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a:t>
            </a:r>
            <a:r>
              <a:rPr lang="en-US" sz="2400" b="0" dirty="0">
                <a:solidFill>
                  <a:schemeClr val="accent1">
                    <a:lumMod val="75000"/>
                  </a:schemeClr>
                </a:solidFill>
                <a:latin typeface="Consolas" panose="020B0609020204030204" pitchFamily="49" charset="0"/>
                <a:cs typeface="Consolas" panose="020B0609020204030204" pitchFamily="49" charset="0"/>
              </a:rPr>
              <a:t>&gt; </a:t>
            </a:r>
            <a:endParaRPr lang="en-US" sz="2400" b="0" dirty="0" smtClean="0">
              <a:solidFill>
                <a:schemeClr val="accent1">
                  <a:lumMod val="75000"/>
                </a:schemeClr>
              </a:solidFill>
              <a:latin typeface="Consolas" panose="020B0609020204030204" pitchFamily="49" charset="0"/>
              <a:cs typeface="Consolas" panose="020B0609020204030204" pitchFamily="49" charset="0"/>
            </a:endParaRPr>
          </a:p>
          <a:p>
            <a:r>
              <a:rPr lang="en-US" sz="2400" b="0" dirty="0">
                <a:solidFill>
                  <a:schemeClr val="accent1">
                    <a:lumMod val="75000"/>
                  </a:schemeClr>
                </a:solidFill>
                <a:latin typeface="Consolas" panose="020B0609020204030204" pitchFamily="49" charset="0"/>
                <a:cs typeface="Consolas" panose="020B0609020204030204" pitchFamily="49" charset="0"/>
              </a:rPr>
              <a:t>	 </a:t>
            </a:r>
            <a:r>
              <a:rPr lang="en-US" sz="2400" b="0" dirty="0">
                <a:solidFill>
                  <a:schemeClr val="tx1">
                    <a:lumMod val="60000"/>
                    <a:lumOff val="40000"/>
                  </a:schemeClr>
                </a:solidFill>
                <a:latin typeface="Consolas" panose="020B0609020204030204" pitchFamily="49" charset="0"/>
                <a:cs typeface="Consolas" panose="020B0609020204030204" pitchFamily="49" charset="0"/>
              </a:rPr>
              <a:t>&lt;</a:t>
            </a:r>
            <a:r>
              <a:rPr lang="en-US" sz="2400" b="0" dirty="0" err="1">
                <a:solidFill>
                  <a:schemeClr val="tx1">
                    <a:lumMod val="60000"/>
                    <a:lumOff val="40000"/>
                  </a:schemeClr>
                </a:solidFill>
                <a:latin typeface="Consolas" panose="020B0609020204030204" pitchFamily="49" charset="0"/>
                <a:cs typeface="Consolas" panose="020B0609020204030204" pitchFamily="49" charset="0"/>
              </a:rPr>
              <a:t>SplitView.Pane</a:t>
            </a:r>
            <a:r>
              <a:rPr lang="en-US" sz="2400" b="0" dirty="0">
                <a:solidFill>
                  <a:schemeClr val="tx1">
                    <a:lumMod val="60000"/>
                    <a:lumOff val="40000"/>
                  </a:schemeClr>
                </a:solidFill>
                <a:latin typeface="Consolas" panose="020B0609020204030204" pitchFamily="49" charset="0"/>
                <a:cs typeface="Consolas" panose="020B0609020204030204" pitchFamily="49" charset="0"/>
              </a:rPr>
              <a:t> /&gt;</a:t>
            </a:r>
          </a:p>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SplitView.Content</a:t>
            </a:r>
            <a:r>
              <a:rPr lang="en-US" sz="2400" b="0" dirty="0">
                <a:solidFill>
                  <a:schemeClr val="accent1">
                    <a:lumMod val="75000"/>
                  </a:schemeClr>
                </a:solidFill>
                <a:latin typeface="Consolas" panose="020B0609020204030204" pitchFamily="49" charset="0"/>
                <a:cs typeface="Consolas" panose="020B0609020204030204" pitchFamily="49" charset="0"/>
              </a:rPr>
              <a:t>&gt;</a:t>
            </a:r>
          </a:p>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a:solidFill>
                  <a:srgbClr val="A80000"/>
                </a:solidFill>
                <a:latin typeface="Consolas" panose="020B0609020204030204" pitchFamily="49" charset="0"/>
                <a:cs typeface="Consolas" panose="020B0609020204030204" pitchFamily="49" charset="0"/>
              </a:rPr>
              <a:t>Frame</a:t>
            </a:r>
            <a:r>
              <a:rPr lang="en-US" sz="2400" b="0" dirty="0">
                <a:solidFill>
                  <a:schemeClr val="accent1">
                    <a:lumMod val="75000"/>
                  </a:schemeClr>
                </a:solidFill>
                <a:latin typeface="Consolas" panose="020B0609020204030204" pitchFamily="49" charset="0"/>
                <a:cs typeface="Consolas" panose="020B0609020204030204" pitchFamily="49" charset="0"/>
              </a:rPr>
              <a:t>/&gt; </a:t>
            </a:r>
          </a:p>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SplitView.Content</a:t>
            </a:r>
            <a:r>
              <a:rPr lang="en-US" sz="2400" b="0" dirty="0">
                <a:solidFill>
                  <a:schemeClr val="accent1">
                    <a:lumMod val="75000"/>
                  </a:schemeClr>
                </a:solidFill>
                <a:latin typeface="Consolas" panose="020B0609020204030204" pitchFamily="49" charset="0"/>
                <a:cs typeface="Consolas" panose="020B0609020204030204" pitchFamily="49" charset="0"/>
              </a:rPr>
              <a:t>&gt; </a:t>
            </a:r>
          </a:p>
          <a:p>
            <a:r>
              <a:rPr lang="en-US" sz="2400" b="0" dirty="0">
                <a:solidFill>
                  <a:schemeClr val="accent1">
                    <a:lumMod val="75000"/>
                  </a:schemeClr>
                </a:solidFill>
                <a:latin typeface="Consolas" panose="020B0609020204030204" pitchFamily="49" charset="0"/>
                <a:cs typeface="Consolas" panose="020B0609020204030204" pitchFamily="49" charset="0"/>
              </a:rPr>
              <a:t> &lt;/</a:t>
            </a:r>
            <a:r>
              <a:rPr lang="en-US" sz="2400" b="0" dirty="0" err="1">
                <a:solidFill>
                  <a:srgbClr val="A80000"/>
                </a:solidFill>
                <a:latin typeface="Consolas" panose="020B0609020204030204" pitchFamily="49" charset="0"/>
                <a:cs typeface="Consolas" panose="020B0609020204030204" pitchFamily="49" charset="0"/>
              </a:rPr>
              <a:t>SplitView</a:t>
            </a:r>
            <a:r>
              <a:rPr lang="en-US" sz="2400" b="0" dirty="0">
                <a:solidFill>
                  <a:schemeClr val="accent1">
                    <a:lumMod val="75000"/>
                  </a:schemeClr>
                </a:solidFill>
                <a:latin typeface="Consolas" panose="020B0609020204030204" pitchFamily="49" charset="0"/>
                <a:cs typeface="Consolas" panose="020B0609020204030204" pitchFamily="49" charset="0"/>
              </a:rPr>
              <a:t>&gt;</a:t>
            </a:r>
          </a:p>
          <a:p>
            <a:endParaRPr lang="en-US" sz="2400" b="0" dirty="0">
              <a:solidFill>
                <a:schemeClr val="accent1">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791712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85656" y="4241800"/>
            <a:ext cx="5696144" cy="800100"/>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 name="Title 3"/>
          <p:cNvSpPr>
            <a:spLocks noGrp="1"/>
          </p:cNvSpPr>
          <p:nvPr>
            <p:ph type="title"/>
          </p:nvPr>
        </p:nvSpPr>
        <p:spPr/>
        <p:txBody>
          <a:bodyPr/>
          <a:lstStyle/>
          <a:p>
            <a:r>
              <a:rPr lang="en-US" dirty="0" err="1" smtClean="0"/>
              <a:t>Propiedades</a:t>
            </a:r>
            <a:r>
              <a:rPr lang="en-US" dirty="0" smtClean="0"/>
              <a:t> del </a:t>
            </a:r>
            <a:r>
              <a:rPr lang="en-US" dirty="0" err="1" smtClean="0"/>
              <a:t>SplitView</a:t>
            </a:r>
            <a:endParaRPr lang="en-US" dirty="0"/>
          </a:p>
        </p:txBody>
      </p:sp>
      <p:sp>
        <p:nvSpPr>
          <p:cNvPr id="7" name="Text Placeholder 6"/>
          <p:cNvSpPr>
            <a:spLocks noGrp="1"/>
          </p:cNvSpPr>
          <p:nvPr>
            <p:ph type="body" sz="quarter" idx="10"/>
          </p:nvPr>
        </p:nvSpPr>
        <p:spPr/>
        <p:txBody>
          <a:bodyPr/>
          <a:lstStyle/>
          <a:p>
            <a:r>
              <a:rPr lang="en-US" sz="2400" b="0" dirty="0" smtClean="0">
                <a:solidFill>
                  <a:schemeClr val="accent1">
                    <a:lumMod val="75000"/>
                  </a:schemeClr>
                </a:solidFill>
                <a:latin typeface="Consolas" panose="020B0609020204030204" pitchFamily="49" charset="0"/>
                <a:cs typeface="Consolas" panose="020B0609020204030204" pitchFamily="49" charset="0"/>
              </a:rPr>
              <a:t>&lt;</a:t>
            </a:r>
            <a:r>
              <a:rPr lang="en-US" sz="2400" b="0" dirty="0" err="1" smtClean="0">
                <a:solidFill>
                  <a:srgbClr val="A80000"/>
                </a:solidFill>
                <a:latin typeface="Consolas" panose="020B0609020204030204" pitchFamily="49" charset="0"/>
                <a:cs typeface="Consolas" panose="020B0609020204030204" pitchFamily="49" charset="0"/>
              </a:rPr>
              <a:t>SplitView</a:t>
            </a:r>
            <a:endParaRPr lang="en-US" sz="2400" b="0" dirty="0" smtClean="0">
              <a:solidFill>
                <a:srgbClr val="A80000"/>
              </a:solidFill>
              <a:latin typeface="Consolas" panose="020B0609020204030204" pitchFamily="49" charset="0"/>
              <a:cs typeface="Consolas" panose="020B0609020204030204" pitchFamily="49" charset="0"/>
            </a:endParaRPr>
          </a:p>
          <a:p>
            <a:r>
              <a:rPr lang="en-US" sz="2400" b="0" dirty="0">
                <a:solidFill>
                  <a:srgbClr val="A80000"/>
                </a:solidFill>
                <a:latin typeface="Consolas" panose="020B0609020204030204" pitchFamily="49" charset="0"/>
                <a:cs typeface="Consolas" panose="020B0609020204030204" pitchFamily="49" charset="0"/>
              </a:rPr>
              <a:t>	</a:t>
            </a:r>
            <a:r>
              <a:rPr lang="en-US" sz="2400" b="0" dirty="0" err="1">
                <a:solidFill>
                  <a:srgbClr val="A80000"/>
                </a:solidFill>
                <a:latin typeface="Consolas" panose="020B0609020204030204" pitchFamily="49" charset="0"/>
                <a:cs typeface="Consolas" panose="020B0609020204030204" pitchFamily="49" charset="0"/>
              </a:rPr>
              <a:t>IsPaneOpen</a:t>
            </a:r>
            <a:r>
              <a:rPr lang="en-US" sz="2400" b="0" dirty="0">
                <a:solidFill>
                  <a:schemeClr val="accent1">
                    <a:lumMod val="75000"/>
                  </a:schemeClr>
                </a:solidFill>
                <a:latin typeface="Consolas" panose="020B0609020204030204" pitchFamily="49" charset="0"/>
                <a:cs typeface="Consolas" panose="020B0609020204030204" pitchFamily="49" charset="0"/>
              </a:rPr>
              <a:t>="False"</a:t>
            </a:r>
          </a:p>
          <a:p>
            <a:r>
              <a:rPr lang="en-US" sz="2400" b="0" dirty="0">
                <a:solidFill>
                  <a:srgbClr val="A80000"/>
                </a:solidFill>
                <a:latin typeface="Consolas" panose="020B0609020204030204" pitchFamily="49" charset="0"/>
                <a:cs typeface="Consolas" panose="020B0609020204030204" pitchFamily="49" charset="0"/>
              </a:rPr>
              <a:t>	</a:t>
            </a:r>
            <a:r>
              <a:rPr lang="en-US" sz="2400" b="0" dirty="0" err="1">
                <a:solidFill>
                  <a:srgbClr val="A80000"/>
                </a:solidFill>
                <a:latin typeface="Consolas" panose="020B0609020204030204" pitchFamily="49" charset="0"/>
                <a:cs typeface="Consolas" panose="020B0609020204030204" pitchFamily="49" charset="0"/>
              </a:rPr>
              <a:t>CompactPaneLength</a:t>
            </a:r>
            <a:r>
              <a:rPr lang="en-US" sz="2400" b="0" dirty="0">
                <a:solidFill>
                  <a:schemeClr val="accent1">
                    <a:lumMod val="75000"/>
                  </a:schemeClr>
                </a:solidFill>
                <a:latin typeface="Consolas" panose="020B0609020204030204" pitchFamily="49" charset="0"/>
                <a:cs typeface="Consolas" panose="020B0609020204030204" pitchFamily="49" charset="0"/>
              </a:rPr>
              <a:t>="150"</a:t>
            </a:r>
          </a:p>
          <a:p>
            <a:r>
              <a:rPr lang="en-US" sz="2400" b="0" dirty="0" smtClean="0">
                <a:solidFill>
                  <a:srgbClr val="A80000"/>
                </a:solidFill>
                <a:latin typeface="Consolas" panose="020B0609020204030204" pitchFamily="49" charset="0"/>
                <a:cs typeface="Consolas" panose="020B0609020204030204" pitchFamily="49" charset="0"/>
              </a:rPr>
              <a:t>	</a:t>
            </a:r>
            <a:r>
              <a:rPr lang="en-US" sz="2400" b="0" dirty="0" err="1" smtClean="0">
                <a:solidFill>
                  <a:srgbClr val="A80000"/>
                </a:solidFill>
                <a:latin typeface="Consolas" panose="020B0609020204030204" pitchFamily="49" charset="0"/>
                <a:cs typeface="Consolas" panose="020B0609020204030204" pitchFamily="49" charset="0"/>
              </a:rPr>
              <a:t>OpenPaneLength</a:t>
            </a:r>
            <a:r>
              <a:rPr lang="en-US" sz="2400" b="0" dirty="0" smtClean="0">
                <a:solidFill>
                  <a:schemeClr val="accent1">
                    <a:lumMod val="75000"/>
                  </a:schemeClr>
                </a:solidFill>
                <a:latin typeface="Consolas" panose="020B0609020204030204" pitchFamily="49" charset="0"/>
                <a:cs typeface="Consolas" panose="020B0609020204030204" pitchFamily="49" charset="0"/>
              </a:rPr>
              <a:t>=</a:t>
            </a:r>
            <a:r>
              <a:rPr lang="en-US" sz="2400" b="0" dirty="0">
                <a:solidFill>
                  <a:schemeClr val="accent1">
                    <a:lumMod val="75000"/>
                  </a:schemeClr>
                </a:solidFill>
                <a:latin typeface="Consolas" panose="020B0609020204030204" pitchFamily="49" charset="0"/>
                <a:cs typeface="Consolas" panose="020B0609020204030204" pitchFamily="49" charset="0"/>
              </a:rPr>
              <a:t>"</a:t>
            </a:r>
            <a:r>
              <a:rPr lang="en-US" sz="2400" b="0" dirty="0" smtClean="0">
                <a:solidFill>
                  <a:schemeClr val="accent1">
                    <a:lumMod val="75000"/>
                  </a:schemeClr>
                </a:solidFill>
                <a:latin typeface="Consolas" panose="020B0609020204030204" pitchFamily="49" charset="0"/>
                <a:cs typeface="Consolas" panose="020B0609020204030204" pitchFamily="49" charset="0"/>
              </a:rPr>
              <a:t>50</a:t>
            </a:r>
            <a:r>
              <a:rPr lang="en-US" sz="2400" b="0" dirty="0">
                <a:solidFill>
                  <a:schemeClr val="accent1">
                    <a:lumMod val="75000"/>
                  </a:schemeClr>
                </a:solidFill>
                <a:latin typeface="Consolas" panose="020B0609020204030204" pitchFamily="49" charset="0"/>
                <a:cs typeface="Consolas" panose="020B0609020204030204" pitchFamily="49" charset="0"/>
              </a:rPr>
              <a:t>"</a:t>
            </a:r>
          </a:p>
          <a:p>
            <a:r>
              <a:rPr lang="en-US" sz="2400" b="0" dirty="0" smtClean="0">
                <a:solidFill>
                  <a:srgbClr val="A80000"/>
                </a:solidFill>
                <a:latin typeface="Consolas" panose="020B0609020204030204" pitchFamily="49" charset="0"/>
                <a:cs typeface="Consolas" panose="020B0609020204030204" pitchFamily="49" charset="0"/>
              </a:rPr>
              <a:t>	Placement</a:t>
            </a:r>
            <a:r>
              <a:rPr lang="en-US" sz="2400" b="0" dirty="0" smtClean="0">
                <a:solidFill>
                  <a:schemeClr val="accent1">
                    <a:lumMod val="75000"/>
                  </a:schemeClr>
                </a:solidFill>
                <a:latin typeface="Consolas" panose="020B0609020204030204" pitchFamily="49" charset="0"/>
                <a:cs typeface="Consolas" panose="020B0609020204030204" pitchFamily="49" charset="0"/>
              </a:rPr>
              <a:t>=</a:t>
            </a:r>
            <a:r>
              <a:rPr lang="en-US" sz="2400" b="0" dirty="0">
                <a:solidFill>
                  <a:schemeClr val="accent1">
                    <a:lumMod val="75000"/>
                  </a:schemeClr>
                </a:solidFill>
                <a:latin typeface="Consolas" panose="020B0609020204030204" pitchFamily="49" charset="0"/>
                <a:cs typeface="Consolas" panose="020B0609020204030204" pitchFamily="49" charset="0"/>
              </a:rPr>
              <a:t>"</a:t>
            </a:r>
            <a:r>
              <a:rPr lang="en-US" sz="2400" b="0" dirty="0" err="1" smtClean="0">
                <a:solidFill>
                  <a:schemeClr val="accent1">
                    <a:lumMod val="75000"/>
                  </a:schemeClr>
                </a:solidFill>
                <a:latin typeface="Consolas" panose="020B0609020204030204" pitchFamily="49" charset="0"/>
                <a:cs typeface="Consolas" panose="020B0609020204030204" pitchFamily="49" charset="0"/>
              </a:rPr>
              <a:t>Right|Left</a:t>
            </a:r>
            <a:r>
              <a:rPr lang="en-US" sz="2400" b="0" dirty="0" smtClean="0">
                <a:solidFill>
                  <a:schemeClr val="accent1">
                    <a:lumMod val="75000"/>
                  </a:schemeClr>
                </a:solidFill>
                <a:latin typeface="Consolas" panose="020B0609020204030204" pitchFamily="49" charset="0"/>
                <a:cs typeface="Consolas" panose="020B0609020204030204" pitchFamily="49" charset="0"/>
              </a:rPr>
              <a:t>"</a:t>
            </a:r>
          </a:p>
          <a:p>
            <a:r>
              <a:rPr lang="en-US" sz="2400" b="0" dirty="0">
                <a:solidFill>
                  <a:srgbClr val="A80000"/>
                </a:solidFill>
                <a:latin typeface="Consolas" panose="020B0609020204030204" pitchFamily="49" charset="0"/>
                <a:cs typeface="Consolas" panose="020B0609020204030204" pitchFamily="49" charset="0"/>
              </a:rPr>
              <a:t>	</a:t>
            </a:r>
            <a:r>
              <a:rPr lang="en-US" sz="2400" b="0" dirty="0" err="1">
                <a:solidFill>
                  <a:srgbClr val="A80000"/>
                </a:solidFill>
                <a:latin typeface="Consolas" panose="020B0609020204030204" pitchFamily="49" charset="0"/>
                <a:cs typeface="Consolas" panose="020B0609020204030204" pitchFamily="49" charset="0"/>
              </a:rPr>
              <a:t>PaneDisplayMode</a:t>
            </a:r>
            <a:r>
              <a:rPr lang="en-US" sz="2400" b="0" dirty="0">
                <a:solidFill>
                  <a:schemeClr val="accent1">
                    <a:lumMod val="75000"/>
                  </a:schemeClr>
                </a:solidFill>
                <a:latin typeface="Consolas" panose="020B0609020204030204" pitchFamily="49" charset="0"/>
                <a:cs typeface="Consolas" panose="020B0609020204030204" pitchFamily="49" charset="0"/>
              </a:rPr>
              <a:t>="</a:t>
            </a:r>
            <a:r>
              <a:rPr lang="en-US" sz="2400" b="0" dirty="0" err="1">
                <a:solidFill>
                  <a:schemeClr val="accent1">
                    <a:lumMod val="75000"/>
                  </a:schemeClr>
                </a:solidFill>
                <a:latin typeface="Consolas" panose="020B0609020204030204" pitchFamily="49" charset="0"/>
                <a:cs typeface="Consolas" panose="020B0609020204030204" pitchFamily="49" charset="0"/>
              </a:rPr>
              <a:t>CompactInline</a:t>
            </a:r>
            <a:r>
              <a:rPr lang="en-US" sz="2400" b="0" dirty="0" smtClean="0">
                <a:solidFill>
                  <a:schemeClr val="accent1">
                    <a:lumMod val="75000"/>
                  </a:schemeClr>
                </a:solidFill>
                <a:latin typeface="Consolas" panose="020B0609020204030204" pitchFamily="49" charset="0"/>
                <a:cs typeface="Consolas" panose="020B0609020204030204" pitchFamily="49" charset="0"/>
              </a:rPr>
              <a:t>"&gt; </a:t>
            </a:r>
          </a:p>
          <a:p>
            <a:r>
              <a:rPr lang="en-US" sz="2400" b="0" dirty="0">
                <a:solidFill>
                  <a:schemeClr val="accent1">
                    <a:lumMod val="75000"/>
                  </a:schemeClr>
                </a:solidFill>
                <a:latin typeface="Consolas" panose="020B0609020204030204" pitchFamily="49" charset="0"/>
                <a:cs typeface="Consolas" panose="020B0609020204030204" pitchFamily="49" charset="0"/>
              </a:rPr>
              <a:t>	 </a:t>
            </a:r>
            <a:r>
              <a:rPr lang="en-US" sz="2400" b="0" dirty="0">
                <a:solidFill>
                  <a:schemeClr val="tx1">
                    <a:lumMod val="60000"/>
                    <a:lumOff val="40000"/>
                  </a:schemeClr>
                </a:solidFill>
                <a:latin typeface="Consolas" panose="020B0609020204030204" pitchFamily="49" charset="0"/>
                <a:cs typeface="Consolas" panose="020B0609020204030204" pitchFamily="49" charset="0"/>
              </a:rPr>
              <a:t>&lt;</a:t>
            </a:r>
            <a:r>
              <a:rPr lang="en-US" sz="2400" b="0" dirty="0" err="1">
                <a:solidFill>
                  <a:schemeClr val="tx1">
                    <a:lumMod val="60000"/>
                    <a:lumOff val="40000"/>
                  </a:schemeClr>
                </a:solidFill>
                <a:latin typeface="Consolas" panose="020B0609020204030204" pitchFamily="49" charset="0"/>
                <a:cs typeface="Consolas" panose="020B0609020204030204" pitchFamily="49" charset="0"/>
              </a:rPr>
              <a:t>SplitView.Pane</a:t>
            </a:r>
            <a:r>
              <a:rPr lang="en-US" sz="2400" b="0" dirty="0">
                <a:solidFill>
                  <a:schemeClr val="tx1">
                    <a:lumMod val="60000"/>
                    <a:lumOff val="40000"/>
                  </a:schemeClr>
                </a:solidFill>
                <a:latin typeface="Consolas" panose="020B0609020204030204" pitchFamily="49" charset="0"/>
                <a:cs typeface="Consolas" panose="020B0609020204030204" pitchFamily="49" charset="0"/>
              </a:rPr>
              <a:t> /&gt;</a:t>
            </a:r>
          </a:p>
          <a:p>
            <a:r>
              <a:rPr lang="en-US" sz="2400" b="0" dirty="0">
                <a:solidFill>
                  <a:schemeClr val="tx1">
                    <a:lumMod val="60000"/>
                    <a:lumOff val="40000"/>
                  </a:schemeClr>
                </a:solidFill>
                <a:latin typeface="Consolas" panose="020B0609020204030204" pitchFamily="49" charset="0"/>
                <a:cs typeface="Consolas" panose="020B0609020204030204" pitchFamily="49" charset="0"/>
              </a:rPr>
              <a:t>	 &lt;</a:t>
            </a:r>
            <a:r>
              <a:rPr lang="en-US" sz="2400" b="0" dirty="0" err="1" smtClean="0">
                <a:solidFill>
                  <a:schemeClr val="tx1">
                    <a:lumMod val="60000"/>
                    <a:lumOff val="40000"/>
                  </a:schemeClr>
                </a:solidFill>
                <a:latin typeface="Consolas" panose="020B0609020204030204" pitchFamily="49" charset="0"/>
                <a:cs typeface="Consolas" panose="020B0609020204030204" pitchFamily="49" charset="0"/>
              </a:rPr>
              <a:t>SplitView.Content</a:t>
            </a:r>
            <a:r>
              <a:rPr lang="en-US" sz="2400" b="0" dirty="0" smtClean="0">
                <a:solidFill>
                  <a:schemeClr val="tx1">
                    <a:lumMod val="60000"/>
                    <a:lumOff val="40000"/>
                  </a:schemeClr>
                </a:solidFill>
                <a:latin typeface="Consolas" panose="020B0609020204030204" pitchFamily="49" charset="0"/>
                <a:cs typeface="Consolas" panose="020B0609020204030204" pitchFamily="49" charset="0"/>
              </a:rPr>
              <a:t> /&gt;</a:t>
            </a:r>
            <a:endParaRPr lang="en-US" sz="2400" b="0" dirty="0">
              <a:solidFill>
                <a:schemeClr val="tx1">
                  <a:lumMod val="60000"/>
                  <a:lumOff val="40000"/>
                </a:schemeClr>
              </a:solidFill>
              <a:latin typeface="Consolas" panose="020B0609020204030204" pitchFamily="49" charset="0"/>
              <a:cs typeface="Consolas" panose="020B0609020204030204" pitchFamily="49" charset="0"/>
            </a:endParaRPr>
          </a:p>
          <a:p>
            <a:r>
              <a:rPr lang="en-US" sz="2400" b="0" dirty="0" smtClean="0">
                <a:solidFill>
                  <a:schemeClr val="accent1">
                    <a:lumMod val="75000"/>
                  </a:schemeClr>
                </a:solidFill>
                <a:latin typeface="Consolas" panose="020B0609020204030204" pitchFamily="49" charset="0"/>
                <a:cs typeface="Consolas" panose="020B0609020204030204" pitchFamily="49" charset="0"/>
              </a:rPr>
              <a:t>&lt;/</a:t>
            </a:r>
            <a:r>
              <a:rPr lang="en-US" sz="2400" b="0" dirty="0" err="1">
                <a:solidFill>
                  <a:srgbClr val="A80000"/>
                </a:solidFill>
                <a:latin typeface="Consolas" panose="020B0609020204030204" pitchFamily="49" charset="0"/>
                <a:cs typeface="Consolas" panose="020B0609020204030204" pitchFamily="49" charset="0"/>
              </a:rPr>
              <a:t>SplitView</a:t>
            </a:r>
            <a:r>
              <a:rPr lang="en-US" sz="2400" b="0" dirty="0" smtClean="0">
                <a:solidFill>
                  <a:schemeClr val="accent1">
                    <a:lumMod val="75000"/>
                  </a:schemeClr>
                </a:solidFill>
                <a:latin typeface="Consolas" panose="020B0609020204030204" pitchFamily="49" charset="0"/>
                <a:cs typeface="Consolas" panose="020B0609020204030204" pitchFamily="49" charset="0"/>
              </a:rPr>
              <a:t>&gt;</a:t>
            </a:r>
            <a:endParaRPr lang="en-US" sz="2400" b="0" dirty="0">
              <a:solidFill>
                <a:schemeClr val="accent1">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14865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SplitView.PaneDisplayMode</a:t>
            </a:r>
            <a:endParaRPr lang="en-US" dirty="0"/>
          </a:p>
        </p:txBody>
      </p:sp>
      <p:graphicFrame>
        <p:nvGraphicFramePr>
          <p:cNvPr id="6" name="Content Placeholder 3"/>
          <p:cNvGraphicFramePr>
            <a:graphicFrameLocks/>
          </p:cNvGraphicFramePr>
          <p:nvPr>
            <p:extLst/>
          </p:nvPr>
        </p:nvGraphicFramePr>
        <p:xfrm>
          <a:off x="1175657" y="1187450"/>
          <a:ext cx="9071429" cy="5276016"/>
        </p:xfrm>
        <a:graphic>
          <a:graphicData uri="http://schemas.openxmlformats.org/drawingml/2006/table">
            <a:tbl>
              <a:tblPr firstRow="1" bandRow="1">
                <a:tableStyleId>{2D5ABB26-0587-4C30-8999-92F81FD0307C}</a:tableStyleId>
              </a:tblPr>
              <a:tblGrid>
                <a:gridCol w="3236686">
                  <a:extLst>
                    <a:ext uri="{9D8B030D-6E8A-4147-A177-3AD203B41FA5}">
                      <a16:colId xmlns="" xmlns:a16="http://schemas.microsoft.com/office/drawing/2014/main" val="20000"/>
                    </a:ext>
                  </a:extLst>
                </a:gridCol>
                <a:gridCol w="3004457">
                  <a:extLst>
                    <a:ext uri="{9D8B030D-6E8A-4147-A177-3AD203B41FA5}">
                      <a16:colId xmlns="" xmlns:a16="http://schemas.microsoft.com/office/drawing/2014/main" val="20001"/>
                    </a:ext>
                  </a:extLst>
                </a:gridCol>
                <a:gridCol w="2830286">
                  <a:extLst>
                    <a:ext uri="{9D8B030D-6E8A-4147-A177-3AD203B41FA5}">
                      <a16:colId xmlns="" xmlns:a16="http://schemas.microsoft.com/office/drawing/2014/main" val="20002"/>
                    </a:ext>
                  </a:extLst>
                </a:gridCol>
              </a:tblGrid>
              <a:tr h="761743">
                <a:tc>
                  <a:txBody>
                    <a:bodyPr/>
                    <a:lstStyle/>
                    <a:p>
                      <a:pPr algn="l" fontAlgn="base"/>
                      <a:endParaRPr lang="en-US" sz="2400" b="0" i="0" u="sng" cap="none" spc="0" dirty="0">
                        <a:ln>
                          <a:noFill/>
                        </a:ln>
                        <a:solidFill>
                          <a:schemeClr val="tx1"/>
                        </a:solidFill>
                        <a:effectLst/>
                        <a:latin typeface="+mj-lt"/>
                      </a:endParaRPr>
                    </a:p>
                  </a:txBody>
                  <a:tcPr anchor="ctr"/>
                </a:tc>
                <a:tc>
                  <a:txBody>
                    <a:bodyPr/>
                    <a:lstStyle/>
                    <a:p>
                      <a:pPr algn="ctr" fontAlgn="base"/>
                      <a:r>
                        <a:rPr lang="en-US" sz="1800" b="0" kern="1200" cap="none" spc="0" dirty="0" err="1" smtClean="0">
                          <a:ln>
                            <a:noFill/>
                          </a:ln>
                          <a:solidFill>
                            <a:srgbClr val="A80000"/>
                          </a:solidFill>
                          <a:effectLst/>
                          <a:latin typeface="Consolas" panose="020B0609020204030204" pitchFamily="49" charset="0"/>
                          <a:ea typeface="+mn-ea"/>
                          <a:cs typeface="Consolas" panose="020B0609020204030204" pitchFamily="49" charset="0"/>
                        </a:rPr>
                        <a:t>SplitView.IsPaneOpen</a:t>
                      </a: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r>
                      <a:b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br>
                      <a:r>
                        <a:rPr lang="en-US" sz="32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"True"</a:t>
                      </a: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t>
                      </a:r>
                      <a:endParaRPr lang="en-US" sz="18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anchor="ctr"/>
                </a:tc>
                <a:tc>
                  <a:txBody>
                    <a:bodyPr/>
                    <a:lstStyle/>
                    <a:p>
                      <a:pPr algn="ctr" fontAlgn="base"/>
                      <a:r>
                        <a:rPr lang="en-US" sz="1800" b="0" kern="1200" cap="none" spc="0" dirty="0" err="1" smtClean="0">
                          <a:ln>
                            <a:noFill/>
                          </a:ln>
                          <a:solidFill>
                            <a:srgbClr val="A80000"/>
                          </a:solidFill>
                          <a:effectLst/>
                          <a:latin typeface="Consolas" panose="020B0609020204030204" pitchFamily="49" charset="0"/>
                          <a:ea typeface="+mn-ea"/>
                          <a:cs typeface="Consolas" panose="020B0609020204030204" pitchFamily="49" charset="0"/>
                        </a:rPr>
                        <a:t>SplitView.IsPaneOpen</a:t>
                      </a: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r>
                      <a:b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br>
                      <a:r>
                        <a:rPr lang="en-US" sz="32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"False"</a:t>
                      </a:r>
                      <a:r>
                        <a:rPr lang="en-US" sz="18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 </a:t>
                      </a:r>
                      <a:endParaRPr lang="en-US" sz="18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anchor="ctr"/>
                </a:tc>
                <a:extLst>
                  <a:ext uri="{0D108BD9-81ED-4DB2-BD59-A6C34878D82A}">
                    <a16:rowId xmlns="" xmlns:a16="http://schemas.microsoft.com/office/drawing/2014/main" val="10000"/>
                  </a:ext>
                </a:extLst>
              </a:tr>
              <a:tr h="1105644">
                <a:tc>
                  <a:txBody>
                    <a:bodyPr/>
                    <a:lstStyle/>
                    <a:p>
                      <a:pPr algn="r" fontAlgn="base">
                        <a:tabLst>
                          <a:tab pos="5037138" algn="r"/>
                        </a:tabLst>
                      </a:pPr>
                      <a:r>
                        <a:rPr lang="en-US" sz="2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Inline</a:t>
                      </a:r>
                      <a:endParaRPr lang="en-US" sz="24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anchor="ctr"/>
                </a:tc>
                <a:tc>
                  <a:txBody>
                    <a:bodyPr/>
                    <a:lstStyle/>
                    <a:p>
                      <a:pPr rtl="0"/>
                      <a:endParaRPr lang="en-US" b="0" cap="none" spc="0" dirty="0" smtClean="0">
                        <a:ln>
                          <a:noFill/>
                        </a:ln>
                        <a:solidFill>
                          <a:schemeClr val="tx1"/>
                        </a:solidFill>
                        <a:effectLst/>
                      </a:endParaRPr>
                    </a:p>
                  </a:txBody>
                  <a:tcPr anchor="ctr"/>
                </a:tc>
                <a:tc>
                  <a:txBody>
                    <a:bodyPr/>
                    <a:lstStyle/>
                    <a:p>
                      <a:endParaRPr lang="en-US" b="0" cap="none" spc="0" dirty="0">
                        <a:ln>
                          <a:noFill/>
                        </a:ln>
                        <a:solidFill>
                          <a:schemeClr val="tx1"/>
                        </a:solidFill>
                        <a:effectLst/>
                      </a:endParaRPr>
                    </a:p>
                  </a:txBody>
                  <a:tcPr anchor="ctr"/>
                </a:tc>
                <a:extLst>
                  <a:ext uri="{0D108BD9-81ED-4DB2-BD59-A6C34878D82A}">
                    <a16:rowId xmlns="" xmlns:a16="http://schemas.microsoft.com/office/drawing/2014/main" val="10001"/>
                  </a:ext>
                </a:extLst>
              </a:tr>
              <a:tr h="1105644">
                <a:tc>
                  <a:txBody>
                    <a:bodyPr/>
                    <a:lstStyle/>
                    <a:p>
                      <a:pPr algn="r" fontAlgn="base">
                        <a:tabLst>
                          <a:tab pos="5037138" algn="r"/>
                        </a:tabLst>
                      </a:pPr>
                      <a:r>
                        <a:rPr lang="en-US" sz="2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Overlay</a:t>
                      </a:r>
                      <a:endParaRPr lang="en-US" sz="2400" b="0" kern="1200" cap="none" spc="0" dirty="0">
                        <a:ln>
                          <a:noFill/>
                        </a:ln>
                        <a:solidFill>
                          <a:srgbClr val="A80000"/>
                        </a:solidFill>
                        <a:effectLst/>
                        <a:latin typeface="Consolas" panose="020B0609020204030204" pitchFamily="49" charset="0"/>
                        <a:ea typeface="+mn-ea"/>
                        <a:cs typeface="Consolas" panose="020B0609020204030204" pitchFamily="49" charset="0"/>
                      </a:endParaRPr>
                    </a:p>
                  </a:txBody>
                  <a:tcPr anchor="ctr"/>
                </a:tc>
                <a:tc>
                  <a:txBody>
                    <a:bodyPr/>
                    <a:lstStyle/>
                    <a:p>
                      <a:endParaRPr lang="en-US" b="0" cap="none" spc="0" dirty="0">
                        <a:ln>
                          <a:noFill/>
                        </a:ln>
                        <a:solidFill>
                          <a:schemeClr val="tx1"/>
                        </a:solidFill>
                        <a:effectLst/>
                      </a:endParaRPr>
                    </a:p>
                  </a:txBody>
                  <a:tcPr anchor="ctr"/>
                </a:tc>
                <a:tc>
                  <a:txBody>
                    <a:bodyPr/>
                    <a:lstStyle/>
                    <a:p>
                      <a:endParaRPr lang="en-US" b="0" cap="none" spc="0" dirty="0">
                        <a:ln>
                          <a:noFill/>
                        </a:ln>
                        <a:solidFill>
                          <a:schemeClr val="tx1"/>
                        </a:solidFill>
                        <a:effectLst/>
                      </a:endParaRPr>
                    </a:p>
                  </a:txBody>
                  <a:tcPr anchor="ctr"/>
                </a:tc>
                <a:extLst>
                  <a:ext uri="{0D108BD9-81ED-4DB2-BD59-A6C34878D82A}">
                    <a16:rowId xmlns="" xmlns:a16="http://schemas.microsoft.com/office/drawing/2014/main" val="10002"/>
                  </a:ext>
                </a:extLst>
              </a:tr>
              <a:tr h="1105644">
                <a:tc>
                  <a:txBody>
                    <a:bodyPr/>
                    <a:lstStyle/>
                    <a:p>
                      <a:pPr algn="r" fontAlgn="base">
                        <a:tabLst/>
                      </a:pPr>
                      <a:r>
                        <a:rPr lang="en-US" sz="2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Compact Inline</a:t>
                      </a:r>
                    </a:p>
                  </a:txBody>
                  <a:tcPr anchor="ctr"/>
                </a:tc>
                <a:tc>
                  <a:txBody>
                    <a:bodyPr/>
                    <a:lstStyle/>
                    <a:p>
                      <a:endParaRPr lang="en-US" b="0" cap="none" spc="0" dirty="0">
                        <a:ln>
                          <a:noFill/>
                        </a:ln>
                        <a:solidFill>
                          <a:schemeClr val="tx1"/>
                        </a:solidFill>
                        <a:effectLst/>
                      </a:endParaRPr>
                    </a:p>
                  </a:txBody>
                  <a:tcPr anchor="ctr"/>
                </a:tc>
                <a:tc>
                  <a:txBody>
                    <a:bodyPr/>
                    <a:lstStyle/>
                    <a:p>
                      <a:endParaRPr lang="en-US" b="0" cap="none" spc="0" dirty="0">
                        <a:ln>
                          <a:noFill/>
                        </a:ln>
                        <a:solidFill>
                          <a:schemeClr val="tx1"/>
                        </a:solidFill>
                        <a:effectLst/>
                      </a:endParaRPr>
                    </a:p>
                  </a:txBody>
                  <a:tcPr anchor="ctr"/>
                </a:tc>
                <a:extLst>
                  <a:ext uri="{0D108BD9-81ED-4DB2-BD59-A6C34878D82A}">
                    <a16:rowId xmlns="" xmlns:a16="http://schemas.microsoft.com/office/drawing/2014/main" val="10003"/>
                  </a:ext>
                </a:extLst>
              </a:tr>
              <a:tr h="1105644">
                <a:tc>
                  <a:txBody>
                    <a:bodyPr/>
                    <a:lstStyle/>
                    <a:p>
                      <a:pPr marL="0" marR="0" lvl="0" indent="0" algn="r" defTabSz="914377" rtl="0" eaLnBrk="1" fontAlgn="base" latinLnBrk="0" hangingPunct="1">
                        <a:lnSpc>
                          <a:spcPct val="100000"/>
                        </a:lnSpc>
                        <a:spcBef>
                          <a:spcPts val="0"/>
                        </a:spcBef>
                        <a:spcAft>
                          <a:spcPts val="0"/>
                        </a:spcAft>
                        <a:buClrTx/>
                        <a:buSzTx/>
                        <a:buFontTx/>
                        <a:buNone/>
                        <a:tabLst>
                          <a:tab pos="5037138" algn="r"/>
                        </a:tabLst>
                        <a:defRPr/>
                      </a:pPr>
                      <a:r>
                        <a:rPr lang="en-US" sz="2400" b="0" kern="1200" cap="none" spc="0" dirty="0" smtClean="0">
                          <a:ln>
                            <a:noFill/>
                          </a:ln>
                          <a:solidFill>
                            <a:srgbClr val="A80000"/>
                          </a:solidFill>
                          <a:effectLst/>
                          <a:latin typeface="Consolas" panose="020B0609020204030204" pitchFamily="49" charset="0"/>
                          <a:ea typeface="+mn-ea"/>
                          <a:cs typeface="Consolas" panose="020B0609020204030204" pitchFamily="49" charset="0"/>
                        </a:rPr>
                        <a:t>Compact Overlay</a:t>
                      </a:r>
                      <a:endParaRPr lang="en-US" sz="2400" b="0" kern="1200" cap="none" spc="0" noProof="0" dirty="0" smtClean="0">
                        <a:ln>
                          <a:noFill/>
                        </a:ln>
                        <a:solidFill>
                          <a:srgbClr val="A80000"/>
                        </a:solidFill>
                        <a:effectLst/>
                        <a:latin typeface="Consolas" panose="020B0609020204030204" pitchFamily="49" charset="0"/>
                        <a:ea typeface="+mn-ea"/>
                        <a:cs typeface="Consolas" panose="020B0609020204030204" pitchFamily="49" charset="0"/>
                      </a:endParaRPr>
                    </a:p>
                  </a:txBody>
                  <a:tcPr anchor="ctr"/>
                </a:tc>
                <a:tc>
                  <a:txBody>
                    <a:bodyPr/>
                    <a:lstStyle/>
                    <a:p>
                      <a:endParaRPr lang="en-US" b="0" cap="none" spc="0" dirty="0">
                        <a:ln>
                          <a:noFill/>
                        </a:ln>
                        <a:solidFill>
                          <a:schemeClr val="tx1"/>
                        </a:solidFill>
                        <a:effectLst/>
                      </a:endParaRPr>
                    </a:p>
                  </a:txBody>
                  <a:tcPr anchor="ctr"/>
                </a:tc>
                <a:tc>
                  <a:txBody>
                    <a:bodyPr/>
                    <a:lstStyle/>
                    <a:p>
                      <a:endParaRPr lang="en-US" b="0" cap="none" spc="0" dirty="0">
                        <a:ln>
                          <a:noFill/>
                        </a:ln>
                        <a:solidFill>
                          <a:schemeClr val="tx1"/>
                        </a:solidFill>
                        <a:effectLst/>
                      </a:endParaRPr>
                    </a:p>
                  </a:txBody>
                  <a:tcPr anchor="ctr"/>
                </a:tc>
                <a:extLst>
                  <a:ext uri="{0D108BD9-81ED-4DB2-BD59-A6C34878D82A}">
                    <a16:rowId xmlns="" xmlns:a16="http://schemas.microsoft.com/office/drawing/2014/main" val="10004"/>
                  </a:ext>
                </a:extLst>
              </a:tr>
            </a:tbl>
          </a:graphicData>
        </a:graphic>
      </p:graphicFrame>
      <p:grpSp>
        <p:nvGrpSpPr>
          <p:cNvPr id="33" name="Group 32"/>
          <p:cNvGrpSpPr/>
          <p:nvPr/>
        </p:nvGrpSpPr>
        <p:grpSpPr>
          <a:xfrm>
            <a:off x="4761289" y="2249714"/>
            <a:ext cx="2319217" cy="895360"/>
            <a:chOff x="4894935" y="2249714"/>
            <a:chExt cx="2319217" cy="895360"/>
          </a:xfrm>
        </p:grpSpPr>
        <p:sp>
          <p:nvSpPr>
            <p:cNvPr id="7" name="Rectangle 6"/>
            <p:cNvSpPr/>
            <p:nvPr/>
          </p:nvSpPr>
          <p:spPr>
            <a:xfrm>
              <a:off x="4894935" y="2249714"/>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8" name="Left-Right Arrow 7"/>
            <p:cNvSpPr/>
            <p:nvPr/>
          </p:nvSpPr>
          <p:spPr>
            <a:xfrm>
              <a:off x="5710819" y="2478811"/>
              <a:ext cx="1493115"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a:solidFill>
                  <a:srgbClr val="737373"/>
                </a:solidFill>
              </a:endParaRPr>
            </a:p>
          </p:txBody>
        </p:sp>
        <p:sp>
          <p:nvSpPr>
            <p:cNvPr id="9" name="Rectangle 8"/>
            <p:cNvSpPr/>
            <p:nvPr/>
          </p:nvSpPr>
          <p:spPr>
            <a:xfrm>
              <a:off x="4894935" y="2249715"/>
              <a:ext cx="832192" cy="89535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grpSp>
        <p:nvGrpSpPr>
          <p:cNvPr id="34" name="Group 33"/>
          <p:cNvGrpSpPr/>
          <p:nvPr/>
        </p:nvGrpSpPr>
        <p:grpSpPr>
          <a:xfrm>
            <a:off x="4761289" y="3287923"/>
            <a:ext cx="2319217" cy="895359"/>
            <a:chOff x="4894935" y="3287923"/>
            <a:chExt cx="2319217" cy="895359"/>
          </a:xfrm>
        </p:grpSpPr>
        <p:sp>
          <p:nvSpPr>
            <p:cNvPr id="10" name="Rectangle 9"/>
            <p:cNvSpPr/>
            <p:nvPr/>
          </p:nvSpPr>
          <p:spPr>
            <a:xfrm>
              <a:off x="4894935" y="3287923"/>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1" name="Left-Right Arrow 10"/>
            <p:cNvSpPr/>
            <p:nvPr/>
          </p:nvSpPr>
          <p:spPr>
            <a:xfrm>
              <a:off x="4915367" y="3517021"/>
              <a:ext cx="2288568"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12" name="Rectangle 11"/>
            <p:cNvSpPr/>
            <p:nvPr/>
          </p:nvSpPr>
          <p:spPr>
            <a:xfrm>
              <a:off x="4894935" y="3287923"/>
              <a:ext cx="832192" cy="895359"/>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grpSp>
        <p:nvGrpSpPr>
          <p:cNvPr id="32" name="Group 31"/>
          <p:cNvGrpSpPr/>
          <p:nvPr/>
        </p:nvGrpSpPr>
        <p:grpSpPr>
          <a:xfrm>
            <a:off x="7666611" y="2249714"/>
            <a:ext cx="2319217" cy="895359"/>
            <a:chOff x="7666612" y="2249714"/>
            <a:chExt cx="2319217" cy="895359"/>
          </a:xfrm>
        </p:grpSpPr>
        <p:sp>
          <p:nvSpPr>
            <p:cNvPr id="13" name="Rectangle 12"/>
            <p:cNvSpPr/>
            <p:nvPr/>
          </p:nvSpPr>
          <p:spPr>
            <a:xfrm>
              <a:off x="7666612" y="2249714"/>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4" name="Left-Right Arrow 13"/>
            <p:cNvSpPr/>
            <p:nvPr/>
          </p:nvSpPr>
          <p:spPr>
            <a:xfrm>
              <a:off x="7687045" y="2478811"/>
              <a:ext cx="2288568"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grpSp>
      <p:grpSp>
        <p:nvGrpSpPr>
          <p:cNvPr id="35" name="Group 34"/>
          <p:cNvGrpSpPr/>
          <p:nvPr/>
        </p:nvGrpSpPr>
        <p:grpSpPr>
          <a:xfrm>
            <a:off x="7666611" y="3287923"/>
            <a:ext cx="2319217" cy="895359"/>
            <a:chOff x="7666612" y="3287923"/>
            <a:chExt cx="2319217" cy="895359"/>
          </a:xfrm>
        </p:grpSpPr>
        <p:sp>
          <p:nvSpPr>
            <p:cNvPr id="15" name="Rectangle 14"/>
            <p:cNvSpPr/>
            <p:nvPr/>
          </p:nvSpPr>
          <p:spPr>
            <a:xfrm>
              <a:off x="7666612" y="3287923"/>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6" name="Left-Right Arrow 15"/>
            <p:cNvSpPr/>
            <p:nvPr/>
          </p:nvSpPr>
          <p:spPr>
            <a:xfrm>
              <a:off x="7687045" y="3517021"/>
              <a:ext cx="2288568"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grpSp>
      <p:grpSp>
        <p:nvGrpSpPr>
          <p:cNvPr id="38" name="Group 37"/>
          <p:cNvGrpSpPr/>
          <p:nvPr/>
        </p:nvGrpSpPr>
        <p:grpSpPr>
          <a:xfrm>
            <a:off x="4761289" y="5353040"/>
            <a:ext cx="2319217" cy="895360"/>
            <a:chOff x="4894935" y="5353040"/>
            <a:chExt cx="2319217" cy="895360"/>
          </a:xfrm>
        </p:grpSpPr>
        <p:sp>
          <p:nvSpPr>
            <p:cNvPr id="18" name="Rectangle 17"/>
            <p:cNvSpPr/>
            <p:nvPr/>
          </p:nvSpPr>
          <p:spPr>
            <a:xfrm>
              <a:off x="4894935" y="5353040"/>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9" name="Left-Right Arrow 18"/>
            <p:cNvSpPr/>
            <p:nvPr/>
          </p:nvSpPr>
          <p:spPr>
            <a:xfrm>
              <a:off x="5068620" y="5582137"/>
              <a:ext cx="2135314"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20" name="Rectangle 19"/>
            <p:cNvSpPr/>
            <p:nvPr/>
          </p:nvSpPr>
          <p:spPr>
            <a:xfrm>
              <a:off x="4894935" y="5353041"/>
              <a:ext cx="832192" cy="895359"/>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grpSp>
        <p:nvGrpSpPr>
          <p:cNvPr id="39" name="Group 38"/>
          <p:cNvGrpSpPr/>
          <p:nvPr/>
        </p:nvGrpSpPr>
        <p:grpSpPr>
          <a:xfrm>
            <a:off x="7666611" y="5353040"/>
            <a:ext cx="2319217" cy="895360"/>
            <a:chOff x="7666612" y="5353040"/>
            <a:chExt cx="2319217" cy="895360"/>
          </a:xfrm>
        </p:grpSpPr>
        <p:sp>
          <p:nvSpPr>
            <p:cNvPr id="22" name="Rectangle 21"/>
            <p:cNvSpPr/>
            <p:nvPr/>
          </p:nvSpPr>
          <p:spPr>
            <a:xfrm>
              <a:off x="7666612" y="5353040"/>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3" name="Left-Right Arrow 22"/>
            <p:cNvSpPr/>
            <p:nvPr/>
          </p:nvSpPr>
          <p:spPr>
            <a:xfrm>
              <a:off x="7830079" y="5582137"/>
              <a:ext cx="2145533"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24" name="Rectangle 23"/>
            <p:cNvSpPr/>
            <p:nvPr/>
          </p:nvSpPr>
          <p:spPr>
            <a:xfrm>
              <a:off x="7666613" y="5353041"/>
              <a:ext cx="182115" cy="89535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grpSp>
        <p:nvGrpSpPr>
          <p:cNvPr id="37" name="Group 36"/>
          <p:cNvGrpSpPr/>
          <p:nvPr/>
        </p:nvGrpSpPr>
        <p:grpSpPr>
          <a:xfrm>
            <a:off x="4751071" y="4306616"/>
            <a:ext cx="2319217" cy="895360"/>
            <a:chOff x="4884717" y="4306616"/>
            <a:chExt cx="2319217" cy="895360"/>
          </a:xfrm>
        </p:grpSpPr>
        <p:sp>
          <p:nvSpPr>
            <p:cNvPr id="26" name="Rectangle 25"/>
            <p:cNvSpPr/>
            <p:nvPr/>
          </p:nvSpPr>
          <p:spPr>
            <a:xfrm>
              <a:off x="4884717" y="4306616"/>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7" name="Left-Right Arrow 26"/>
            <p:cNvSpPr/>
            <p:nvPr/>
          </p:nvSpPr>
          <p:spPr>
            <a:xfrm>
              <a:off x="5724684" y="4535713"/>
              <a:ext cx="1469032"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28" name="Rectangle 27"/>
            <p:cNvSpPr/>
            <p:nvPr/>
          </p:nvSpPr>
          <p:spPr>
            <a:xfrm>
              <a:off x="4884717" y="4306617"/>
              <a:ext cx="832192" cy="895359"/>
            </a:xfrm>
            <a:prstGeom prst="rect">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grpSp>
        <p:nvGrpSpPr>
          <p:cNvPr id="36" name="Group 35"/>
          <p:cNvGrpSpPr/>
          <p:nvPr/>
        </p:nvGrpSpPr>
        <p:grpSpPr>
          <a:xfrm>
            <a:off x="7656393" y="4306616"/>
            <a:ext cx="2319217" cy="895360"/>
            <a:chOff x="7656394" y="4306616"/>
            <a:chExt cx="2319217" cy="895360"/>
          </a:xfrm>
        </p:grpSpPr>
        <p:sp>
          <p:nvSpPr>
            <p:cNvPr id="29" name="Rectangle 28"/>
            <p:cNvSpPr/>
            <p:nvPr/>
          </p:nvSpPr>
          <p:spPr>
            <a:xfrm>
              <a:off x="7656394" y="4306616"/>
              <a:ext cx="2319217" cy="895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0" name="Left-Right Arrow 29"/>
            <p:cNvSpPr/>
            <p:nvPr/>
          </p:nvSpPr>
          <p:spPr>
            <a:xfrm>
              <a:off x="7827890" y="4535713"/>
              <a:ext cx="2137505" cy="446967"/>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31" name="Rectangle 30"/>
            <p:cNvSpPr/>
            <p:nvPr/>
          </p:nvSpPr>
          <p:spPr>
            <a:xfrm>
              <a:off x="7656395" y="4306617"/>
              <a:ext cx="182115" cy="89535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spTree>
    <p:extLst>
      <p:ext uri="{BB962C8B-B14F-4D97-AF65-F5344CB8AC3E}">
        <p14:creationId xmlns:p14="http://schemas.microsoft.com/office/powerpoint/2010/main" val="947588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smtClean="0"/>
              <a:t>SplitView</a:t>
            </a:r>
            <a:endParaRPr lang="en-US" dirty="0"/>
          </a:p>
        </p:txBody>
      </p:sp>
    </p:spTree>
    <p:extLst>
      <p:ext uri="{BB962C8B-B14F-4D97-AF65-F5344CB8AC3E}">
        <p14:creationId xmlns:p14="http://schemas.microsoft.com/office/powerpoint/2010/main" val="1787403852"/>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Qué</a:t>
            </a:r>
            <a:r>
              <a:rPr lang="en-US" dirty="0" smtClean="0"/>
              <a:t> </a:t>
            </a:r>
            <a:r>
              <a:rPr lang="en-US" dirty="0" err="1" smtClean="0"/>
              <a:t>pasa</a:t>
            </a:r>
            <a:r>
              <a:rPr lang="en-US" dirty="0" smtClean="0"/>
              <a:t> </a:t>
            </a:r>
            <a:r>
              <a:rPr lang="en-US" dirty="0" err="1" smtClean="0"/>
              <a:t>si</a:t>
            </a:r>
            <a:r>
              <a:rPr lang="en-US" dirty="0" smtClean="0"/>
              <a:t>…?</a:t>
            </a:r>
            <a:endParaRPr lang="en-US" dirty="0"/>
          </a:p>
        </p:txBody>
      </p:sp>
      <p:pic>
        <p:nvPicPr>
          <p:cNvPr id="3" name="Picture 2"/>
          <p:cNvPicPr>
            <a:picLocks noChangeAspect="1"/>
          </p:cNvPicPr>
          <p:nvPr/>
        </p:nvPicPr>
        <p:blipFill rotWithShape="1">
          <a:blip r:embed="rId2"/>
          <a:srcRect t="3710" b="4547"/>
          <a:stretch/>
        </p:blipFill>
        <p:spPr>
          <a:xfrm>
            <a:off x="269239" y="1102748"/>
            <a:ext cx="8891656" cy="4588600"/>
          </a:xfrm>
          <a:prstGeom prst="rect">
            <a:avLst/>
          </a:prstGeom>
          <a:ln>
            <a:solidFill>
              <a:schemeClr val="tx1"/>
            </a:solidFill>
          </a:ln>
        </p:spPr>
      </p:pic>
      <p:pic>
        <p:nvPicPr>
          <p:cNvPr id="4" name="Picture 3"/>
          <p:cNvPicPr>
            <a:picLocks noChangeAspect="1"/>
          </p:cNvPicPr>
          <p:nvPr/>
        </p:nvPicPr>
        <p:blipFill>
          <a:blip r:embed="rId3"/>
          <a:stretch>
            <a:fillRect/>
          </a:stretch>
        </p:blipFill>
        <p:spPr>
          <a:xfrm>
            <a:off x="7183891" y="1690936"/>
            <a:ext cx="2666531" cy="4863277"/>
          </a:xfrm>
          <a:prstGeom prst="rect">
            <a:avLst/>
          </a:prstGeom>
        </p:spPr>
      </p:pic>
      <p:sp>
        <p:nvSpPr>
          <p:cNvPr id="5" name="TextBox 4"/>
          <p:cNvSpPr txBox="1"/>
          <p:nvPr/>
        </p:nvSpPr>
        <p:spPr>
          <a:xfrm>
            <a:off x="3804670" y="6007267"/>
            <a:ext cx="1917689" cy="374793"/>
          </a:xfrm>
          <a:prstGeom prst="rect">
            <a:avLst/>
          </a:prstGeom>
          <a:noFill/>
        </p:spPr>
        <p:txBody>
          <a:bodyPr wrap="none" rtlCol="0">
            <a:spAutoFit/>
          </a:bodyPr>
          <a:lstStyle/>
          <a:p>
            <a:pPr defTabSz="914225"/>
            <a:r>
              <a:rPr lang="en-US" dirty="0" err="1">
                <a:solidFill>
                  <a:prstClr val="black"/>
                </a:solidFill>
                <a:latin typeface="Segoe UI Light" panose="020B0502040204020203" pitchFamily="34" charset="0"/>
                <a:cs typeface="Segoe UI Light" panose="020B0502040204020203" pitchFamily="34" charset="0"/>
              </a:rPr>
              <a:t>SplitView</a:t>
            </a:r>
            <a:r>
              <a:rPr lang="en-US" dirty="0">
                <a:solidFill>
                  <a:prstClr val="black"/>
                </a:solidFill>
                <a:latin typeface="Segoe UI Light" panose="020B0502040204020203" pitchFamily="34" charset="0"/>
                <a:cs typeface="Segoe UI Light" panose="020B0502040204020203" pitchFamily="34" charset="0"/>
              </a:rPr>
              <a:t> vs. Pivot</a:t>
            </a:r>
          </a:p>
        </p:txBody>
      </p:sp>
      <p:sp>
        <p:nvSpPr>
          <p:cNvPr id="6" name="TextBox 5"/>
          <p:cNvSpPr txBox="1"/>
          <p:nvPr/>
        </p:nvSpPr>
        <p:spPr>
          <a:xfrm>
            <a:off x="9971848" y="2595638"/>
            <a:ext cx="2249828" cy="923330"/>
          </a:xfrm>
          <a:prstGeom prst="rect">
            <a:avLst/>
          </a:prstGeom>
          <a:noFill/>
        </p:spPr>
        <p:txBody>
          <a:bodyPr wrap="square" rtlCol="0">
            <a:spAutoFit/>
          </a:bodyPr>
          <a:lstStyle/>
          <a:p>
            <a:pPr defTabSz="914225"/>
            <a:r>
              <a:rPr lang="en-US" dirty="0" err="1" smtClean="0">
                <a:solidFill>
                  <a:prstClr val="black"/>
                </a:solidFill>
                <a:latin typeface="Segoe UI Light" panose="020B0502040204020203" pitchFamily="34" charset="0"/>
                <a:cs typeface="Segoe UI Light" panose="020B0502040204020203" pitchFamily="34" charset="0"/>
              </a:rPr>
              <a:t>Comandos</a:t>
            </a:r>
            <a:r>
              <a:rPr lang="en-US" dirty="0" smtClean="0">
                <a:solidFill>
                  <a:prstClr val="black"/>
                </a:solidFill>
                <a:latin typeface="Segoe UI Light" panose="020B0502040204020203" pitchFamily="34" charset="0"/>
                <a:cs typeface="Segoe UI Light" panose="020B0502040204020203" pitchFamily="34" charset="0"/>
              </a:rPr>
              <a:t> </a:t>
            </a:r>
            <a:r>
              <a:rPr lang="en-US" dirty="0" err="1" smtClean="0">
                <a:solidFill>
                  <a:prstClr val="black"/>
                </a:solidFill>
                <a:latin typeface="Segoe UI Light" panose="020B0502040204020203" pitchFamily="34" charset="0"/>
                <a:cs typeface="Segoe UI Light" panose="020B0502040204020203" pitchFamily="34" charset="0"/>
              </a:rPr>
              <a:t>en</a:t>
            </a:r>
            <a:r>
              <a:rPr lang="en-US" dirty="0" smtClean="0">
                <a:solidFill>
                  <a:prstClr val="black"/>
                </a:solidFill>
                <a:latin typeface="Segoe UI Light" panose="020B0502040204020203" pitchFamily="34" charset="0"/>
                <a:cs typeface="Segoe UI Light" panose="020B0502040204020203" pitchFamily="34" charset="0"/>
              </a:rPr>
              <a:t> la parte superior VS inferior</a:t>
            </a:r>
            <a:endParaRPr lang="en-US" dirty="0">
              <a:solidFill>
                <a:prstClr val="black"/>
              </a:solidFill>
              <a:latin typeface="Segoe UI Light" panose="020B0502040204020203" pitchFamily="34" charset="0"/>
              <a:cs typeface="Segoe UI Light" panose="020B0502040204020203" pitchFamily="34" charset="0"/>
            </a:endParaRPr>
          </a:p>
        </p:txBody>
      </p:sp>
      <p:cxnSp>
        <p:nvCxnSpPr>
          <p:cNvPr id="7" name="Straight Arrow Connector 6"/>
          <p:cNvCxnSpPr>
            <a:stCxn id="5" idx="1"/>
          </p:cNvCxnSpPr>
          <p:nvPr/>
        </p:nvCxnSpPr>
        <p:spPr>
          <a:xfrm flipH="1" flipV="1">
            <a:off x="1349320" y="5058496"/>
            <a:ext cx="2455350" cy="11334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5" idx="3"/>
          </p:cNvCxnSpPr>
          <p:nvPr/>
        </p:nvCxnSpPr>
        <p:spPr>
          <a:xfrm flipV="1">
            <a:off x="5691971" y="5058496"/>
            <a:ext cx="1738110" cy="11334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9630613" y="3518968"/>
            <a:ext cx="1254057" cy="22852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8990025" y="741222"/>
            <a:ext cx="1894645" cy="18994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91841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Vistas </a:t>
            </a:r>
            <a:r>
              <a:rPr lang="en-US" dirty="0" err="1" smtClean="0"/>
              <a:t>por</a:t>
            </a:r>
            <a:r>
              <a:rPr lang="en-US" dirty="0" smtClean="0"/>
              <a:t> </a:t>
            </a:r>
            <a:r>
              <a:rPr lang="en-US" dirty="0" err="1" smtClean="0"/>
              <a:t>familia</a:t>
            </a:r>
            <a:r>
              <a:rPr lang="en-US" dirty="0" smtClean="0"/>
              <a:t> de </a:t>
            </a:r>
            <a:r>
              <a:rPr lang="en-US" dirty="0" err="1" smtClean="0"/>
              <a:t>dispositivo</a:t>
            </a:r>
            <a:endParaRPr lang="en-US" dirty="0"/>
          </a:p>
        </p:txBody>
      </p:sp>
    </p:spTree>
    <p:extLst>
      <p:ext uri="{BB962C8B-B14F-4D97-AF65-F5344CB8AC3E}">
        <p14:creationId xmlns:p14="http://schemas.microsoft.com/office/powerpoint/2010/main" val="1782771714"/>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4037708"/>
          </a:xfrm>
        </p:spPr>
        <p:txBody>
          <a:bodyPr/>
          <a:lstStyle/>
          <a:p>
            <a:r>
              <a:rPr lang="en-US" dirty="0" err="1" smtClean="0">
                <a:solidFill>
                  <a:schemeClr val="tx1">
                    <a:lumMod val="50000"/>
                  </a:schemeClr>
                </a:solidFill>
              </a:rPr>
              <a:t>Cuando</a:t>
            </a:r>
            <a:r>
              <a:rPr lang="en-US" dirty="0" smtClean="0">
                <a:solidFill>
                  <a:schemeClr val="tx1">
                    <a:lumMod val="50000"/>
                  </a:schemeClr>
                </a:solidFill>
              </a:rPr>
              <a:t> </a:t>
            </a:r>
            <a:r>
              <a:rPr lang="en-US" sz="3529" dirty="0" err="1" smtClean="0">
                <a:solidFill>
                  <a:schemeClr val="tx1">
                    <a:lumMod val="50000"/>
                  </a:schemeClr>
                </a:solidFill>
                <a:latin typeface="Consolas" panose="020B0609020204030204" pitchFamily="49" charset="0"/>
                <a:cs typeface="Consolas" panose="020B0609020204030204" pitchFamily="49" charset="0"/>
              </a:rPr>
              <a:t>ApiInformation</a:t>
            </a:r>
            <a:r>
              <a:rPr lang="en-US" sz="3529" dirty="0" smtClean="0">
                <a:solidFill>
                  <a:schemeClr val="tx1">
                    <a:lumMod val="50000"/>
                  </a:schemeClr>
                </a:solidFill>
              </a:rPr>
              <a:t> </a:t>
            </a:r>
            <a:r>
              <a:rPr lang="en-US" dirty="0" smtClean="0">
                <a:solidFill>
                  <a:schemeClr val="tx1">
                    <a:lumMod val="50000"/>
                  </a:schemeClr>
                </a:solidFill>
              </a:rPr>
              <a:t>no </a:t>
            </a:r>
            <a:r>
              <a:rPr lang="en-US" dirty="0" err="1" smtClean="0">
                <a:solidFill>
                  <a:schemeClr val="tx1">
                    <a:lumMod val="50000"/>
                  </a:schemeClr>
                </a:solidFill>
              </a:rPr>
              <a:t>es</a:t>
            </a:r>
            <a:r>
              <a:rPr lang="en-US" dirty="0" smtClean="0">
                <a:solidFill>
                  <a:schemeClr val="tx1">
                    <a:lumMod val="50000"/>
                  </a:schemeClr>
                </a:solidFill>
              </a:rPr>
              <a:t> </a:t>
            </a:r>
          </a:p>
          <a:p>
            <a:r>
              <a:rPr lang="en-US" dirty="0" err="1" smtClean="0">
                <a:solidFill>
                  <a:schemeClr val="tx1">
                    <a:lumMod val="50000"/>
                  </a:schemeClr>
                </a:solidFill>
              </a:rPr>
              <a:t>suficiente</a:t>
            </a:r>
            <a:endParaRPr lang="en-US" dirty="0" smtClean="0">
              <a:solidFill>
                <a:schemeClr val="tx1">
                  <a:lumMod val="50000"/>
                </a:schemeClr>
              </a:solidFill>
            </a:endParaRPr>
          </a:p>
          <a:p>
            <a:r>
              <a:rPr lang="en-US" dirty="0" err="1" smtClean="0">
                <a:solidFill>
                  <a:schemeClr val="tx1">
                    <a:lumMod val="50000"/>
                  </a:schemeClr>
                </a:solidFill>
              </a:rPr>
              <a:t>Utilizamos</a:t>
            </a:r>
            <a:r>
              <a:rPr lang="en-US" dirty="0" smtClean="0">
                <a:solidFill>
                  <a:schemeClr val="tx1">
                    <a:lumMod val="50000"/>
                  </a:schemeClr>
                </a:solidFill>
              </a:rPr>
              <a:t> </a:t>
            </a:r>
            <a:r>
              <a:rPr lang="en-US" dirty="0" err="1" smtClean="0">
                <a:solidFill>
                  <a:schemeClr val="tx1">
                    <a:lumMod val="50000"/>
                  </a:schemeClr>
                </a:solidFill>
              </a:rPr>
              <a:t>familias</a:t>
            </a:r>
            <a:r>
              <a:rPr lang="en-US" dirty="0" smtClean="0">
                <a:solidFill>
                  <a:schemeClr val="tx1">
                    <a:lumMod val="50000"/>
                  </a:schemeClr>
                </a:solidFill>
              </a:rPr>
              <a:t> de </a:t>
            </a:r>
            <a:r>
              <a:rPr lang="en-US" dirty="0" err="1" smtClean="0">
                <a:solidFill>
                  <a:schemeClr val="tx1">
                    <a:lumMod val="50000"/>
                  </a:schemeClr>
                </a:solidFill>
              </a:rPr>
              <a:t>dispositivos</a:t>
            </a:r>
            <a:r>
              <a:rPr lang="en-US" dirty="0" smtClean="0">
                <a:solidFill>
                  <a:schemeClr val="tx1">
                    <a:lumMod val="50000"/>
                  </a:schemeClr>
                </a:solidFill>
              </a:rPr>
              <a:t> </a:t>
            </a:r>
            <a:r>
              <a:rPr lang="en-US" dirty="0" err="1" smtClean="0">
                <a:solidFill>
                  <a:schemeClr val="tx1">
                    <a:lumMod val="50000"/>
                  </a:schemeClr>
                </a:solidFill>
              </a:rPr>
              <a:t>como</a:t>
            </a:r>
            <a:endParaRPr lang="en-US" dirty="0" smtClean="0">
              <a:solidFill>
                <a:schemeClr val="tx1">
                  <a:lumMod val="50000"/>
                </a:schemeClr>
              </a:solidFill>
            </a:endParaRPr>
          </a:p>
          <a:p>
            <a:r>
              <a:rPr lang="en-US" dirty="0" smtClean="0">
                <a:solidFill>
                  <a:schemeClr val="tx1">
                    <a:lumMod val="50000"/>
                  </a:schemeClr>
                </a:solidFill>
              </a:rPr>
              <a:t>Xbox y Surface </a:t>
            </a:r>
            <a:r>
              <a:rPr lang="en-US" dirty="0">
                <a:solidFill>
                  <a:schemeClr val="tx1">
                    <a:lumMod val="50000"/>
                  </a:schemeClr>
                </a:solidFill>
              </a:rPr>
              <a:t>Hub</a:t>
            </a:r>
          </a:p>
          <a:p>
            <a:endParaRPr lang="en-US" dirty="0" smtClean="0">
              <a:solidFill>
                <a:schemeClr val="tx1">
                  <a:lumMod val="50000"/>
                </a:schemeClr>
              </a:solidFill>
            </a:endParaRPr>
          </a:p>
        </p:txBody>
      </p:sp>
      <p:sp>
        <p:nvSpPr>
          <p:cNvPr id="2" name="Title 1"/>
          <p:cNvSpPr>
            <a:spLocks noGrp="1"/>
          </p:cNvSpPr>
          <p:nvPr>
            <p:ph type="title"/>
          </p:nvPr>
        </p:nvSpPr>
        <p:spPr/>
        <p:txBody>
          <a:bodyPr/>
          <a:lstStyle/>
          <a:p>
            <a:r>
              <a:rPr lang="en-US" dirty="0" err="1" smtClean="0"/>
              <a:t>Adapta</a:t>
            </a:r>
            <a:r>
              <a:rPr lang="en-US" dirty="0" smtClean="0"/>
              <a:t> la </a:t>
            </a:r>
            <a:r>
              <a:rPr lang="en-US" dirty="0" err="1" smtClean="0"/>
              <a:t>experiencia</a:t>
            </a:r>
            <a:r>
              <a:rPr lang="en-US" dirty="0" smtClean="0"/>
              <a:t> de </a:t>
            </a:r>
            <a:r>
              <a:rPr lang="en-US" dirty="0" err="1" smtClean="0"/>
              <a:t>usuario</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4679" y="1327878"/>
            <a:ext cx="2988083" cy="3213963"/>
          </a:xfrm>
          <a:prstGeom prst="rect">
            <a:avLst/>
          </a:prstGeom>
        </p:spPr>
      </p:pic>
    </p:spTree>
    <p:extLst>
      <p:ext uri="{BB962C8B-B14F-4D97-AF65-F5344CB8AC3E}">
        <p14:creationId xmlns:p14="http://schemas.microsoft.com/office/powerpoint/2010/main" val="263016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6"/>
            <a:ext cx="11653523" cy="3212931"/>
          </a:xfrm>
        </p:spPr>
        <p:txBody>
          <a:bodyPr/>
          <a:lstStyle/>
          <a:p>
            <a:r>
              <a:rPr lang="en-US" dirty="0" err="1" smtClean="0">
                <a:solidFill>
                  <a:schemeClr val="tx1">
                    <a:lumMod val="50000"/>
                  </a:schemeClr>
                </a:solidFill>
              </a:rPr>
              <a:t>Debemos</a:t>
            </a:r>
            <a:r>
              <a:rPr lang="en-US" dirty="0" smtClean="0">
                <a:solidFill>
                  <a:schemeClr val="tx1">
                    <a:lumMod val="50000"/>
                  </a:schemeClr>
                </a:solidFill>
              </a:rPr>
              <a:t> </a:t>
            </a:r>
            <a:r>
              <a:rPr lang="en-US" dirty="0" err="1" smtClean="0">
                <a:solidFill>
                  <a:schemeClr val="tx1">
                    <a:lumMod val="50000"/>
                  </a:schemeClr>
                </a:solidFill>
              </a:rPr>
              <a:t>determinar</a:t>
            </a:r>
            <a:r>
              <a:rPr lang="en-US" dirty="0" smtClean="0">
                <a:solidFill>
                  <a:schemeClr val="tx1">
                    <a:lumMod val="50000"/>
                  </a:schemeClr>
                </a:solidFill>
              </a:rPr>
              <a:t> </a:t>
            </a:r>
            <a:r>
              <a:rPr lang="en-US" dirty="0" err="1" smtClean="0">
                <a:solidFill>
                  <a:schemeClr val="tx1">
                    <a:lumMod val="50000"/>
                  </a:schemeClr>
                </a:solidFill>
              </a:rPr>
              <a:t>escenarios</a:t>
            </a:r>
            <a:r>
              <a:rPr lang="en-US" dirty="0" smtClean="0">
                <a:solidFill>
                  <a:schemeClr val="tx1">
                    <a:lumMod val="50000"/>
                  </a:schemeClr>
                </a:solidFill>
              </a:rPr>
              <a:t> </a:t>
            </a:r>
            <a:r>
              <a:rPr lang="en-US" dirty="0" err="1" smtClean="0">
                <a:solidFill>
                  <a:schemeClr val="tx1">
                    <a:lumMod val="50000"/>
                  </a:schemeClr>
                </a:solidFill>
              </a:rPr>
              <a:t>donde</a:t>
            </a:r>
            <a:r>
              <a:rPr lang="en-US" dirty="0" smtClean="0">
                <a:solidFill>
                  <a:schemeClr val="tx1">
                    <a:lumMod val="50000"/>
                  </a:schemeClr>
                </a:solidFill>
              </a:rPr>
              <a:t> sea </a:t>
            </a:r>
            <a:r>
              <a:rPr lang="en-US" dirty="0" err="1" smtClean="0">
                <a:solidFill>
                  <a:schemeClr val="tx1">
                    <a:lumMod val="50000"/>
                  </a:schemeClr>
                </a:solidFill>
              </a:rPr>
              <a:t>necesario</a:t>
            </a:r>
            <a:endParaRPr lang="en-US" dirty="0" smtClean="0">
              <a:solidFill>
                <a:schemeClr val="tx1">
                  <a:lumMod val="50000"/>
                </a:schemeClr>
              </a:solidFill>
            </a:endParaRPr>
          </a:p>
          <a:p>
            <a:r>
              <a:rPr lang="en-US" dirty="0" err="1" smtClean="0">
                <a:solidFill>
                  <a:schemeClr val="tx1">
                    <a:lumMod val="50000"/>
                  </a:schemeClr>
                </a:solidFill>
              </a:rPr>
              <a:t>Creamos</a:t>
            </a:r>
            <a:r>
              <a:rPr lang="en-US" dirty="0" smtClean="0">
                <a:solidFill>
                  <a:schemeClr val="tx1">
                    <a:lumMod val="50000"/>
                  </a:schemeClr>
                </a:solidFill>
              </a:rPr>
              <a:t> vistas </a:t>
            </a:r>
            <a:r>
              <a:rPr lang="en-US" dirty="0" err="1" smtClean="0">
                <a:solidFill>
                  <a:schemeClr val="tx1">
                    <a:lumMod val="50000"/>
                  </a:schemeClr>
                </a:solidFill>
              </a:rPr>
              <a:t>específicas</a:t>
            </a:r>
            <a:r>
              <a:rPr lang="en-US" dirty="0" smtClean="0">
                <a:solidFill>
                  <a:schemeClr val="tx1">
                    <a:lumMod val="50000"/>
                  </a:schemeClr>
                </a:solidFill>
              </a:rPr>
              <a:t> </a:t>
            </a:r>
            <a:r>
              <a:rPr lang="en-US" dirty="0" err="1" smtClean="0">
                <a:solidFill>
                  <a:schemeClr val="tx1">
                    <a:lumMod val="50000"/>
                  </a:schemeClr>
                </a:solidFill>
              </a:rPr>
              <a:t>en</a:t>
            </a:r>
            <a:r>
              <a:rPr lang="en-US" dirty="0" smtClean="0">
                <a:solidFill>
                  <a:schemeClr val="tx1">
                    <a:lumMod val="50000"/>
                  </a:schemeClr>
                </a:solidFill>
              </a:rPr>
              <a:t> </a:t>
            </a:r>
            <a:r>
              <a:rPr lang="en-US" dirty="0" err="1" smtClean="0">
                <a:solidFill>
                  <a:schemeClr val="tx1">
                    <a:lumMod val="50000"/>
                  </a:schemeClr>
                </a:solidFill>
              </a:rPr>
              <a:t>estos</a:t>
            </a:r>
            <a:r>
              <a:rPr lang="en-US" dirty="0" smtClean="0">
                <a:solidFill>
                  <a:schemeClr val="tx1">
                    <a:lumMod val="50000"/>
                  </a:schemeClr>
                </a:solidFill>
              </a:rPr>
              <a:t> </a:t>
            </a:r>
            <a:r>
              <a:rPr lang="en-US" dirty="0" err="1" smtClean="0">
                <a:solidFill>
                  <a:schemeClr val="tx1">
                    <a:lumMod val="50000"/>
                  </a:schemeClr>
                </a:solidFill>
              </a:rPr>
              <a:t>casos</a:t>
            </a:r>
            <a:endParaRPr lang="en-US" dirty="0" smtClean="0">
              <a:solidFill>
                <a:schemeClr val="tx1">
                  <a:lumMod val="50000"/>
                </a:schemeClr>
              </a:solidFill>
            </a:endParaRPr>
          </a:p>
          <a:p>
            <a:r>
              <a:rPr lang="en-US" dirty="0" err="1" smtClean="0">
                <a:solidFill>
                  <a:schemeClr val="tx1">
                    <a:lumMod val="50000"/>
                  </a:schemeClr>
                </a:solidFill>
              </a:rPr>
              <a:t>Cargamos</a:t>
            </a:r>
            <a:r>
              <a:rPr lang="en-US" dirty="0" smtClean="0">
                <a:solidFill>
                  <a:schemeClr val="tx1">
                    <a:lumMod val="50000"/>
                  </a:schemeClr>
                </a:solidFill>
              </a:rPr>
              <a:t> la vista </a:t>
            </a:r>
            <a:r>
              <a:rPr lang="en-US" dirty="0" err="1" smtClean="0">
                <a:solidFill>
                  <a:schemeClr val="tx1">
                    <a:lumMod val="50000"/>
                  </a:schemeClr>
                </a:solidFill>
              </a:rPr>
              <a:t>adecuada</a:t>
            </a:r>
            <a:r>
              <a:rPr lang="en-US" dirty="0" smtClean="0">
                <a:solidFill>
                  <a:schemeClr val="tx1">
                    <a:lumMod val="50000"/>
                  </a:schemeClr>
                </a:solidFill>
              </a:rPr>
              <a:t> </a:t>
            </a:r>
            <a:r>
              <a:rPr lang="en-US" dirty="0" err="1" smtClean="0">
                <a:solidFill>
                  <a:schemeClr val="tx1">
                    <a:lumMod val="50000"/>
                  </a:schemeClr>
                </a:solidFill>
              </a:rPr>
              <a:t>en</a:t>
            </a:r>
            <a:r>
              <a:rPr lang="en-US" dirty="0" smtClean="0">
                <a:solidFill>
                  <a:schemeClr val="tx1">
                    <a:lumMod val="50000"/>
                  </a:schemeClr>
                </a:solidFill>
              </a:rPr>
              <a:t> </a:t>
            </a:r>
            <a:r>
              <a:rPr lang="en-US" dirty="0" err="1" smtClean="0">
                <a:solidFill>
                  <a:schemeClr val="tx1">
                    <a:lumMod val="50000"/>
                  </a:schemeClr>
                </a:solidFill>
              </a:rPr>
              <a:t>consecuencia</a:t>
            </a:r>
            <a:endParaRPr lang="en-US" dirty="0" smtClean="0">
              <a:solidFill>
                <a:schemeClr val="tx1">
                  <a:lumMod val="50000"/>
                </a:schemeClr>
              </a:solidFill>
            </a:endParaRPr>
          </a:p>
          <a:p>
            <a:endParaRPr lang="en-US" dirty="0">
              <a:solidFill>
                <a:schemeClr val="tx1">
                  <a:lumMod val="50000"/>
                </a:schemeClr>
              </a:solidFill>
            </a:endParaRPr>
          </a:p>
        </p:txBody>
      </p:sp>
      <p:sp>
        <p:nvSpPr>
          <p:cNvPr id="4" name="Title 3"/>
          <p:cNvSpPr>
            <a:spLocks noGrp="1"/>
          </p:cNvSpPr>
          <p:nvPr>
            <p:ph type="title"/>
          </p:nvPr>
        </p:nvSpPr>
        <p:spPr/>
        <p:txBody>
          <a:bodyPr/>
          <a:lstStyle/>
          <a:p>
            <a:r>
              <a:rPr lang="en-US" dirty="0" err="1" smtClean="0"/>
              <a:t>Adapta</a:t>
            </a:r>
            <a:r>
              <a:rPr lang="en-US" dirty="0" smtClean="0"/>
              <a:t> </a:t>
            </a:r>
            <a:r>
              <a:rPr lang="en-US" dirty="0" err="1" smtClean="0"/>
              <a:t>tu</a:t>
            </a:r>
            <a:r>
              <a:rPr lang="en-US" dirty="0" smtClean="0"/>
              <a:t> vista</a:t>
            </a:r>
            <a:endParaRPr lang="en-US" dirty="0"/>
          </a:p>
        </p:txBody>
      </p:sp>
      <p:sp>
        <p:nvSpPr>
          <p:cNvPr id="7" name="Rectangle 6"/>
          <p:cNvSpPr/>
          <p:nvPr/>
        </p:nvSpPr>
        <p:spPr>
          <a:xfrm>
            <a:off x="388686" y="3476219"/>
            <a:ext cx="10881890" cy="3228471"/>
          </a:xfrm>
          <a:prstGeom prst="rect">
            <a:avLst/>
          </a:prstGeom>
        </p:spPr>
        <p:txBody>
          <a:bodyPr wrap="square">
            <a:spAutoFit/>
          </a:bodyPr>
          <a:lstStyle/>
          <a:p>
            <a:pPr defTabSz="914225"/>
            <a:r>
              <a:rPr lang="en-US" sz="1568" dirty="0">
                <a:solidFill>
                  <a:srgbClr val="008000"/>
                </a:solidFill>
                <a:highlight>
                  <a:srgbClr val="FFFFFF"/>
                </a:highlight>
                <a:latin typeface="Consolas" panose="020B0609020204030204" pitchFamily="49" charset="0"/>
              </a:rPr>
              <a:t>//Get the diagonal size of the integrated display</a:t>
            </a:r>
            <a:endParaRPr lang="en-US" sz="1568" dirty="0">
              <a:solidFill>
                <a:srgbClr val="000000"/>
              </a:solidFill>
              <a:highlight>
                <a:srgbClr val="FFFFFF"/>
              </a:highlight>
              <a:latin typeface="Consolas" panose="020B0609020204030204" pitchFamily="49" charset="0"/>
            </a:endParaRPr>
          </a:p>
          <a:p>
            <a:pPr defTabSz="914225"/>
            <a:r>
              <a:rPr lang="en-US" sz="1568" dirty="0" err="1">
                <a:solidFill>
                  <a:srgbClr val="0000FF"/>
                </a:solidFill>
                <a:highlight>
                  <a:srgbClr val="FFFFFF"/>
                </a:highlight>
                <a:latin typeface="Consolas" panose="020B0609020204030204" pitchFamily="49" charset="0"/>
              </a:rPr>
              <a:t>var</a:t>
            </a:r>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dsc</a:t>
            </a:r>
            <a:r>
              <a:rPr lang="en-US" sz="1568" dirty="0">
                <a:solidFill>
                  <a:srgbClr val="000000"/>
                </a:solidFill>
                <a:highlight>
                  <a:srgbClr val="FFFFFF"/>
                </a:highlight>
                <a:latin typeface="Consolas" panose="020B0609020204030204" pitchFamily="49" charset="0"/>
              </a:rPr>
              <a:t> = </a:t>
            </a:r>
            <a:r>
              <a:rPr lang="en-US" sz="1568" dirty="0">
                <a:solidFill>
                  <a:srgbClr val="0000FF"/>
                </a:solidFill>
                <a:highlight>
                  <a:srgbClr val="FFFFFF"/>
                </a:highlight>
                <a:latin typeface="Consolas" panose="020B0609020204030204" pitchFamily="49" charset="0"/>
              </a:rPr>
              <a:t>new</a:t>
            </a:r>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DisplaySizeHelper.</a:t>
            </a:r>
            <a:r>
              <a:rPr lang="en-US" sz="1568" dirty="0" err="1">
                <a:solidFill>
                  <a:srgbClr val="2B91AF"/>
                </a:solidFill>
                <a:highlight>
                  <a:srgbClr val="FFFFFF"/>
                </a:highlight>
                <a:latin typeface="Consolas" panose="020B0609020204030204" pitchFamily="49" charset="0"/>
              </a:rPr>
              <a:t>DisplaySizeClass</a:t>
            </a:r>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FF"/>
                </a:solidFill>
                <a:highlight>
                  <a:srgbClr val="FFFFFF"/>
                </a:highlight>
                <a:latin typeface="Consolas" panose="020B0609020204030204" pitchFamily="49" charset="0"/>
              </a:rPr>
              <a:t>double</a:t>
            </a:r>
            <a:r>
              <a:rPr lang="en-US" sz="1568" dirty="0">
                <a:solidFill>
                  <a:srgbClr val="000000"/>
                </a:solidFill>
                <a:highlight>
                  <a:srgbClr val="FFFFFF"/>
                </a:highlight>
                <a:latin typeface="Consolas" panose="020B0609020204030204" pitchFamily="49" charset="0"/>
              </a:rPr>
              <a:t> _</a:t>
            </a:r>
            <a:r>
              <a:rPr lang="en-US" sz="1568" dirty="0" err="1">
                <a:solidFill>
                  <a:srgbClr val="000000"/>
                </a:solidFill>
                <a:highlight>
                  <a:srgbClr val="FFFFFF"/>
                </a:highlight>
                <a:latin typeface="Consolas" panose="020B0609020204030204" pitchFamily="49" charset="0"/>
              </a:rPr>
              <a:t>actualSizeInInches</a:t>
            </a:r>
            <a:r>
              <a:rPr lang="en-US" sz="1568" dirty="0">
                <a:solidFill>
                  <a:srgbClr val="000000"/>
                </a:solidFill>
                <a:highlight>
                  <a:srgbClr val="FFFFFF"/>
                </a:highlight>
                <a:latin typeface="Consolas" panose="020B0609020204030204" pitchFamily="49" charset="0"/>
              </a:rPr>
              <a:t> = </a:t>
            </a:r>
            <a:r>
              <a:rPr lang="en-US" sz="1568" dirty="0" err="1">
                <a:solidFill>
                  <a:srgbClr val="000000"/>
                </a:solidFill>
                <a:highlight>
                  <a:srgbClr val="FFFFFF"/>
                </a:highlight>
                <a:latin typeface="Consolas" panose="020B0609020204030204" pitchFamily="49" charset="0"/>
              </a:rPr>
              <a:t>dsc.GetDisplaySizeInInches</a:t>
            </a:r>
            <a:r>
              <a:rPr lang="en-US" sz="1568" dirty="0">
                <a:solidFill>
                  <a:srgbClr val="000000"/>
                </a:solidFill>
                <a:highlight>
                  <a:srgbClr val="FFFFFF"/>
                </a:highlight>
                <a:latin typeface="Consolas" panose="020B0609020204030204" pitchFamily="49" charset="0"/>
              </a:rPr>
              <a:t>();  </a:t>
            </a:r>
          </a:p>
          <a:p>
            <a:pPr defTabSz="914225"/>
            <a:endParaRPr lang="en-US" sz="1568" dirty="0">
              <a:solidFill>
                <a:srgbClr val="000000"/>
              </a:solidFill>
              <a:highlight>
                <a:srgbClr val="FFFFFF"/>
              </a:highlight>
              <a:latin typeface="Consolas" panose="020B0609020204030204" pitchFamily="49" charset="0"/>
            </a:endParaRPr>
          </a:p>
          <a:p>
            <a:pPr defTabSz="914225"/>
            <a:r>
              <a:rPr lang="en-US" sz="1568" dirty="0">
                <a:solidFill>
                  <a:srgbClr val="008000"/>
                </a:solidFill>
                <a:highlight>
                  <a:srgbClr val="FFFFFF"/>
                </a:highlight>
                <a:latin typeface="Consolas" panose="020B0609020204030204" pitchFamily="49" charset="0"/>
              </a:rPr>
              <a:t>//Guidance: If the diagonal size is &lt;= 7" use the </a:t>
            </a:r>
            <a:r>
              <a:rPr lang="en-US" sz="1568" dirty="0" err="1">
                <a:solidFill>
                  <a:srgbClr val="008000"/>
                </a:solidFill>
                <a:highlight>
                  <a:srgbClr val="FFFFFF"/>
                </a:highlight>
                <a:latin typeface="Consolas" panose="020B0609020204030204" pitchFamily="49" charset="0"/>
              </a:rPr>
              <a:t>OneHanded</a:t>
            </a:r>
            <a:r>
              <a:rPr lang="en-US" sz="1568" dirty="0">
                <a:solidFill>
                  <a:srgbClr val="008000"/>
                </a:solidFill>
                <a:highlight>
                  <a:srgbClr val="FFFFFF"/>
                </a:highlight>
                <a:latin typeface="Consolas" panose="020B0609020204030204" pitchFamily="49" charset="0"/>
              </a:rPr>
              <a:t> optimized view</a:t>
            </a:r>
            <a:endParaRPr lang="en-US" sz="1568" dirty="0">
              <a:solidFill>
                <a:srgbClr val="000000"/>
              </a:solidFill>
              <a:highlight>
                <a:srgbClr val="FFFFFF"/>
              </a:highlight>
              <a:latin typeface="Consolas" panose="020B0609020204030204" pitchFamily="49" charset="0"/>
            </a:endParaRPr>
          </a:p>
          <a:p>
            <a:pPr defTabSz="914225"/>
            <a:r>
              <a:rPr lang="en-US" sz="1568" dirty="0">
                <a:solidFill>
                  <a:srgbClr val="0000FF"/>
                </a:solidFill>
                <a:highlight>
                  <a:srgbClr val="FFFFFF"/>
                </a:highlight>
                <a:latin typeface="Consolas" panose="020B0609020204030204" pitchFamily="49" charset="0"/>
              </a:rPr>
              <a:t>if</a:t>
            </a:r>
            <a:r>
              <a:rPr lang="en-US" sz="1568" dirty="0">
                <a:solidFill>
                  <a:srgbClr val="000000"/>
                </a:solidFill>
                <a:highlight>
                  <a:srgbClr val="FFFFFF"/>
                </a:highlight>
                <a:latin typeface="Consolas" panose="020B0609020204030204" pitchFamily="49" charset="0"/>
              </a:rPr>
              <a:t> ( _</a:t>
            </a:r>
            <a:r>
              <a:rPr lang="en-US" sz="1568" dirty="0" err="1">
                <a:solidFill>
                  <a:srgbClr val="000000"/>
                </a:solidFill>
                <a:highlight>
                  <a:srgbClr val="FFFFFF"/>
                </a:highlight>
                <a:latin typeface="Consolas" panose="020B0609020204030204" pitchFamily="49" charset="0"/>
              </a:rPr>
              <a:t>actualSizeInInches</a:t>
            </a:r>
            <a:r>
              <a:rPr lang="en-US" sz="1568" dirty="0">
                <a:solidFill>
                  <a:srgbClr val="000000"/>
                </a:solidFill>
                <a:highlight>
                  <a:srgbClr val="FFFFFF"/>
                </a:highlight>
                <a:latin typeface="Consolas" panose="020B0609020204030204" pitchFamily="49" charset="0"/>
              </a:rPr>
              <a:t> &gt;0 &amp;&amp; _</a:t>
            </a:r>
            <a:r>
              <a:rPr lang="en-US" sz="1568" dirty="0" err="1">
                <a:solidFill>
                  <a:srgbClr val="000000"/>
                </a:solidFill>
                <a:highlight>
                  <a:srgbClr val="FFFFFF"/>
                </a:highlight>
                <a:latin typeface="Consolas" panose="020B0609020204030204" pitchFamily="49" charset="0"/>
              </a:rPr>
              <a:t>actualSizeInInches</a:t>
            </a:r>
            <a:r>
              <a:rPr lang="en-US" sz="1568" dirty="0">
                <a:solidFill>
                  <a:srgbClr val="000000"/>
                </a:solidFill>
                <a:highlight>
                  <a:srgbClr val="FFFFFF"/>
                </a:highlight>
                <a:latin typeface="Consolas" panose="020B0609020204030204" pitchFamily="49" charset="0"/>
              </a:rPr>
              <a:t> &lt;= ONEHANDEDSIZE)</a:t>
            </a:r>
          </a:p>
          <a:p>
            <a:pPr defTabSz="914225"/>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rootFrame.Navigate</a:t>
            </a:r>
            <a:r>
              <a:rPr lang="en-US" sz="1568" dirty="0">
                <a:solidFill>
                  <a:srgbClr val="000000"/>
                </a:solidFill>
                <a:highlight>
                  <a:srgbClr val="FFFFFF"/>
                </a:highlight>
                <a:latin typeface="Consolas" panose="020B0609020204030204" pitchFamily="49" charset="0"/>
              </a:rPr>
              <a:t>(</a:t>
            </a:r>
            <a:r>
              <a:rPr lang="en-US" sz="1568" dirty="0" err="1">
                <a:solidFill>
                  <a:srgbClr val="0000FF"/>
                </a:solidFill>
                <a:highlight>
                  <a:srgbClr val="FFFFFF"/>
                </a:highlight>
                <a:latin typeface="Consolas" panose="020B0609020204030204" pitchFamily="49" charset="0"/>
              </a:rPr>
              <a:t>typeof</a:t>
            </a:r>
            <a:r>
              <a:rPr lang="en-US" sz="1568" dirty="0">
                <a:solidFill>
                  <a:srgbClr val="000000"/>
                </a:solidFill>
                <a:highlight>
                  <a:srgbClr val="FFFFFF"/>
                </a:highlight>
                <a:latin typeface="Consolas" panose="020B0609020204030204" pitchFamily="49" charset="0"/>
              </a:rPr>
              <a:t>(</a:t>
            </a:r>
            <a:r>
              <a:rPr lang="en-US" sz="1568" dirty="0" err="1">
                <a:solidFill>
                  <a:srgbClr val="2B91AF"/>
                </a:solidFill>
                <a:highlight>
                  <a:srgbClr val="FFFFFF"/>
                </a:highlight>
                <a:latin typeface="Consolas" panose="020B0609020204030204" pitchFamily="49" charset="0"/>
              </a:rPr>
              <a:t>MainPage_OneHanded</a:t>
            </a:r>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e.Arguments</a:t>
            </a:r>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FF"/>
                </a:solidFill>
                <a:highlight>
                  <a:srgbClr val="FFFFFF"/>
                </a:highlight>
                <a:latin typeface="Consolas" panose="020B0609020204030204" pitchFamily="49" charset="0"/>
              </a:rPr>
              <a:t>   else</a:t>
            </a:r>
            <a:endParaRPr lang="en-US" sz="1568" dirty="0">
              <a:solidFill>
                <a:srgbClr val="000000"/>
              </a:solidFill>
              <a:highlight>
                <a:srgbClr val="FFFFFF"/>
              </a:highlight>
              <a:latin typeface="Consolas" panose="020B0609020204030204" pitchFamily="49" charset="0"/>
            </a:endParaRPr>
          </a:p>
          <a:p>
            <a:pPr defTabSz="914225"/>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rootFrame.Navigate</a:t>
            </a:r>
            <a:r>
              <a:rPr lang="en-US" sz="1568" dirty="0">
                <a:solidFill>
                  <a:srgbClr val="000000"/>
                </a:solidFill>
                <a:highlight>
                  <a:srgbClr val="FFFFFF"/>
                </a:highlight>
                <a:latin typeface="Consolas" panose="020B0609020204030204" pitchFamily="49" charset="0"/>
              </a:rPr>
              <a:t>(</a:t>
            </a:r>
            <a:r>
              <a:rPr lang="en-US" sz="1568" dirty="0" err="1">
                <a:solidFill>
                  <a:srgbClr val="0000FF"/>
                </a:solidFill>
                <a:highlight>
                  <a:srgbClr val="FFFFFF"/>
                </a:highlight>
                <a:latin typeface="Consolas" panose="020B0609020204030204" pitchFamily="49" charset="0"/>
              </a:rPr>
              <a:t>typeof</a:t>
            </a:r>
            <a:r>
              <a:rPr lang="en-US" sz="1568" dirty="0">
                <a:solidFill>
                  <a:srgbClr val="000000"/>
                </a:solidFill>
                <a:highlight>
                  <a:srgbClr val="FFFFFF"/>
                </a:highlight>
                <a:latin typeface="Consolas" panose="020B0609020204030204" pitchFamily="49" charset="0"/>
              </a:rPr>
              <a:t>(</a:t>
            </a:r>
            <a:r>
              <a:rPr lang="en-US" sz="1568" dirty="0" err="1">
                <a:solidFill>
                  <a:srgbClr val="2B91AF"/>
                </a:solidFill>
                <a:highlight>
                  <a:srgbClr val="FFFFFF"/>
                </a:highlight>
                <a:latin typeface="Consolas" panose="020B0609020204030204" pitchFamily="49" charset="0"/>
              </a:rPr>
              <a:t>MainPage</a:t>
            </a:r>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e.Arguments</a:t>
            </a:r>
            <a:r>
              <a:rPr lang="en-US" sz="1568" dirty="0">
                <a:solidFill>
                  <a:srgbClr val="000000"/>
                </a:solidFill>
                <a:highlight>
                  <a:srgbClr val="FFFFFF"/>
                </a:highlight>
                <a:latin typeface="Consolas" panose="020B0609020204030204" pitchFamily="49" charset="0"/>
              </a:rPr>
              <a:t>);</a:t>
            </a:r>
          </a:p>
          <a:p>
            <a:pPr defTabSz="914225"/>
            <a:r>
              <a:rPr lang="en-US" sz="1568" dirty="0">
                <a:solidFill>
                  <a:srgbClr val="000000"/>
                </a:solidFill>
                <a:highlight>
                  <a:srgbClr val="FFFFFF"/>
                </a:highlight>
                <a:latin typeface="Consolas" panose="020B0609020204030204" pitchFamily="49" charset="0"/>
              </a:rPr>
              <a:t>} </a:t>
            </a:r>
            <a:endParaRPr lang="en-US" sz="1568" dirty="0">
              <a:solidFill>
                <a:prstClr val="black"/>
              </a:solidFill>
              <a:latin typeface="Calibri" panose="020F0502020204030204"/>
            </a:endParaRPr>
          </a:p>
        </p:txBody>
      </p:sp>
    </p:spTree>
    <p:extLst>
      <p:ext uri="{BB962C8B-B14F-4D97-AF65-F5344CB8AC3E}">
        <p14:creationId xmlns:p14="http://schemas.microsoft.com/office/powerpoint/2010/main" val="147478697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10156790" y="4585823"/>
            <a:ext cx="1593540" cy="429236"/>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smtClean="0">
                <a:solidFill>
                  <a:schemeClr val="tx1"/>
                </a:solidFill>
                <a:ea typeface="Segoe UI" pitchFamily="34" charset="0"/>
                <a:cs typeface="Segoe UI" pitchFamily="34" charset="0"/>
              </a:rPr>
              <a:t>Mayor </a:t>
            </a:r>
            <a:r>
              <a:rPr lang="en-US" sz="1467" dirty="0" err="1" smtClean="0">
                <a:solidFill>
                  <a:schemeClr val="tx1"/>
                </a:solidFill>
                <a:ea typeface="Segoe UI" pitchFamily="34" charset="0"/>
                <a:cs typeface="Segoe UI" pitchFamily="34" charset="0"/>
              </a:rPr>
              <a:t>facilidad</a:t>
            </a:r>
            <a:r>
              <a:rPr lang="en-US" sz="1467" dirty="0" smtClean="0">
                <a:solidFill>
                  <a:schemeClr val="tx1"/>
                </a:solidFill>
                <a:ea typeface="Segoe UI" pitchFamily="34" charset="0"/>
                <a:cs typeface="Segoe UI" pitchFamily="34" charset="0"/>
              </a:rPr>
              <a:t> para </a:t>
            </a:r>
            <a:r>
              <a:rPr lang="en-US" sz="1467" dirty="0" err="1" smtClean="0">
                <a:solidFill>
                  <a:schemeClr val="tx1"/>
                </a:solidFill>
                <a:ea typeface="Segoe UI" pitchFamily="34" charset="0"/>
                <a:cs typeface="Segoe UI" pitchFamily="34" charset="0"/>
              </a:rPr>
              <a:t>estar</a:t>
            </a:r>
            <a:r>
              <a:rPr lang="en-US" sz="1467" dirty="0" smtClean="0">
                <a:solidFill>
                  <a:schemeClr val="tx1"/>
                </a:solidFill>
                <a:ea typeface="Segoe UI" pitchFamily="34" charset="0"/>
                <a:cs typeface="Segoe UI" pitchFamily="34" charset="0"/>
              </a:rPr>
              <a:t> al día</a:t>
            </a:r>
            <a:endParaRPr lang="en-US" sz="1467" dirty="0">
              <a:solidFill>
                <a:schemeClr val="tx1"/>
              </a:solidFill>
              <a:ea typeface="Segoe UI" pitchFamily="34" charset="0"/>
              <a:cs typeface="Segoe UI" pitchFamily="34" charset="0"/>
            </a:endParaRPr>
          </a:p>
        </p:txBody>
      </p:sp>
      <p:sp>
        <p:nvSpPr>
          <p:cNvPr id="47" name="Line Callout 1 (Accent Bar) 46"/>
          <p:cNvSpPr/>
          <p:nvPr/>
        </p:nvSpPr>
        <p:spPr bwMode="auto">
          <a:xfrm>
            <a:off x="10332703" y="1876366"/>
            <a:ext cx="1618075" cy="464316"/>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68006" fontAlgn="base">
              <a:lnSpc>
                <a:spcPct val="90000"/>
              </a:lnSpc>
              <a:spcBef>
                <a:spcPct val="0"/>
              </a:spcBef>
              <a:spcAft>
                <a:spcPts val="400"/>
              </a:spcAft>
            </a:pPr>
            <a:r>
              <a:rPr lang="en-US" sz="1467" dirty="0" err="1" smtClean="0">
                <a:solidFill>
                  <a:schemeClr val="tx1"/>
                </a:solidFill>
                <a:ea typeface="Segoe UI" pitchFamily="34" charset="0"/>
                <a:cs typeface="Segoe UI" pitchFamily="34" charset="0"/>
              </a:rPr>
              <a:t>Plataforma</a:t>
            </a:r>
            <a:r>
              <a:rPr lang="en-US" sz="1467" dirty="0" smtClean="0">
                <a:solidFill>
                  <a:schemeClr val="tx1"/>
                </a:solidFill>
                <a:ea typeface="Segoe UI" pitchFamily="34" charset="0"/>
                <a:cs typeface="Segoe UI" pitchFamily="34" charset="0"/>
              </a:rPr>
              <a:t> de Apps y Core </a:t>
            </a:r>
            <a:r>
              <a:rPr lang="en-US" sz="1467" dirty="0" err="1" smtClean="0">
                <a:solidFill>
                  <a:schemeClr val="tx1"/>
                </a:solidFill>
                <a:ea typeface="Segoe UI" pitchFamily="34" charset="0"/>
                <a:cs typeface="Segoe UI" pitchFamily="34" charset="0"/>
              </a:rPr>
              <a:t>unificado</a:t>
            </a:r>
            <a:endParaRPr lang="en-US" sz="1467" dirty="0">
              <a:solidFill>
                <a:schemeClr val="tx1"/>
              </a:soli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El </a:t>
            </a:r>
            <a:r>
              <a:rPr lang="en-US" dirty="0" err="1" smtClean="0"/>
              <a:t>viaje</a:t>
            </a:r>
            <a:r>
              <a:rPr lang="en-US" dirty="0" smtClean="0"/>
              <a:t> de la </a:t>
            </a:r>
            <a:r>
              <a:rPr lang="en-US" dirty="0" err="1" smtClean="0"/>
              <a:t>convergencia</a:t>
            </a:r>
            <a:endParaRPr lang="en-US" dirty="0"/>
          </a:p>
        </p:txBody>
      </p:sp>
      <p:sp>
        <p:nvSpPr>
          <p:cNvPr id="3" name="Rectangle 2"/>
          <p:cNvSpPr/>
          <p:nvPr/>
        </p:nvSpPr>
        <p:spPr bwMode="auto">
          <a:xfrm>
            <a:off x="9347397" y="3415582"/>
            <a:ext cx="2844604" cy="18277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7033" y="3396234"/>
            <a:ext cx="2682260" cy="21029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378147" y="3396235"/>
            <a:ext cx="4964759" cy="20595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10" y="1539158"/>
            <a:ext cx="1231692" cy="292509"/>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9556" y="5258005"/>
            <a:ext cx="1286107" cy="29882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6375" y="3396236"/>
            <a:ext cx="2377231" cy="19268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1231901" y="1683990"/>
            <a:ext cx="1227835" cy="740028"/>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672697" y="4100336"/>
            <a:ext cx="559073" cy="414197"/>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475353" y="2427506"/>
            <a:ext cx="5593151" cy="16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37305" y="4519523"/>
            <a:ext cx="4209731" cy="1134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1996" y="5445951"/>
            <a:ext cx="3334952"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7.5</a:t>
            </a:r>
            <a:endParaRPr lang="en-US" sz="2400" dirty="0">
              <a:gradFill>
                <a:gsLst>
                  <a:gs pos="2917">
                    <a:srgbClr val="000000"/>
                  </a:gs>
                  <a:gs pos="30000">
                    <a:srgbClr val="000000"/>
                  </a:gs>
                </a:gsLst>
                <a:lin ang="5400000" scaled="0"/>
              </a:gradFill>
              <a:latin typeface="Segoe UI Light"/>
            </a:endParaRPr>
          </a:p>
        </p:txBody>
      </p:sp>
      <p:sp>
        <p:nvSpPr>
          <p:cNvPr id="14" name="TextBox 13"/>
          <p:cNvSpPr txBox="1"/>
          <p:nvPr/>
        </p:nvSpPr>
        <p:spPr>
          <a:xfrm>
            <a:off x="2269607" y="4614764"/>
            <a:ext cx="3362264"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a:t>
            </a:r>
            <a:endParaRPr lang="en-US" sz="2400" dirty="0">
              <a:gradFill>
                <a:gsLst>
                  <a:gs pos="2917">
                    <a:srgbClr val="000000"/>
                  </a:gs>
                  <a:gs pos="30000">
                    <a:srgbClr val="000000"/>
                  </a:gs>
                </a:gsLst>
                <a:lin ang="5400000" scaled="0"/>
              </a:gradFill>
            </a:endParaRPr>
          </a:p>
        </p:txBody>
      </p:sp>
      <p:sp>
        <p:nvSpPr>
          <p:cNvPr id="15" name="TextBox 14"/>
          <p:cNvSpPr txBox="1"/>
          <p:nvPr/>
        </p:nvSpPr>
        <p:spPr>
          <a:xfrm>
            <a:off x="7020239" y="4181043"/>
            <a:ext cx="1755987" cy="992601"/>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8.1</a:t>
            </a:r>
            <a:endParaRPr lang="en-US" sz="2400" dirty="0">
              <a:gradFill>
                <a:gsLst>
                  <a:gs pos="2917">
                    <a:srgbClr val="000000"/>
                  </a:gs>
                  <a:gs pos="30000">
                    <a:srgbClr val="000000"/>
                  </a:gs>
                </a:gsLst>
                <a:lin ang="5400000" scaled="0"/>
              </a:gradFill>
            </a:endParaRPr>
          </a:p>
        </p:txBody>
      </p:sp>
      <p:sp>
        <p:nvSpPr>
          <p:cNvPr id="16" name="TextBox 15"/>
          <p:cNvSpPr txBox="1"/>
          <p:nvPr/>
        </p:nvSpPr>
        <p:spPr>
          <a:xfrm>
            <a:off x="2556076" y="2936969"/>
            <a:ext cx="190040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a:t>
            </a:r>
            <a:endParaRPr lang="en-US" sz="2400" dirty="0">
              <a:gradFill>
                <a:gsLst>
                  <a:gs pos="2917">
                    <a:srgbClr val="000000"/>
                  </a:gs>
                  <a:gs pos="30000">
                    <a:srgbClr val="000000"/>
                  </a:gs>
                </a:gsLst>
                <a:lin ang="5400000" scaled="0"/>
              </a:gradFill>
            </a:endParaRPr>
          </a:p>
        </p:txBody>
      </p:sp>
      <p:sp>
        <p:nvSpPr>
          <p:cNvPr id="17" name="TextBox 16"/>
          <p:cNvSpPr txBox="1"/>
          <p:nvPr/>
        </p:nvSpPr>
        <p:spPr>
          <a:xfrm>
            <a:off x="2234563" y="1781795"/>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One</a:t>
            </a:r>
            <a:endParaRPr lang="en-US" sz="2400" dirty="0">
              <a:gradFill>
                <a:gsLst>
                  <a:gs pos="2917">
                    <a:srgbClr val="000000"/>
                  </a:gs>
                  <a:gs pos="30000">
                    <a:srgbClr val="000000"/>
                  </a:gs>
                </a:gsLst>
                <a:lin ang="5400000" scaled="0"/>
              </a:gradFill>
            </a:endParaRPr>
          </a:p>
        </p:txBody>
      </p:sp>
      <p:sp>
        <p:nvSpPr>
          <p:cNvPr id="18" name="TextBox 17"/>
          <p:cNvSpPr txBox="1"/>
          <p:nvPr/>
        </p:nvSpPr>
        <p:spPr>
          <a:xfrm>
            <a:off x="7787684" y="5458366"/>
            <a:ext cx="337255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on Devices</a:t>
            </a:r>
            <a:endParaRPr lang="en-US" sz="2400" dirty="0">
              <a:gradFill>
                <a:gsLst>
                  <a:gs pos="2917">
                    <a:srgbClr val="000000"/>
                  </a:gs>
                  <a:gs pos="30000">
                    <a:srgbClr val="000000"/>
                  </a:gs>
                </a:gsLst>
                <a:lin ang="5400000" scaled="0"/>
              </a:gradFill>
            </a:endParaRPr>
          </a:p>
        </p:txBody>
      </p:sp>
      <p:sp>
        <p:nvSpPr>
          <p:cNvPr id="19" name="TextBox 18"/>
          <p:cNvSpPr txBox="1"/>
          <p:nvPr/>
        </p:nvSpPr>
        <p:spPr>
          <a:xfrm>
            <a:off x="1089524" y="1091567"/>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360</a:t>
            </a:r>
            <a:endParaRPr lang="en-US" sz="2400" dirty="0">
              <a:gradFill>
                <a:gsLst>
                  <a:gs pos="2917">
                    <a:srgbClr val="000000"/>
                  </a:gs>
                  <a:gs pos="30000">
                    <a:srgbClr val="000000"/>
                  </a:gs>
                </a:gsLst>
                <a:lin ang="5400000" scaled="0"/>
              </a:gradFill>
              <a:latin typeface="Segoe UI Light"/>
            </a:endParaRPr>
          </a:p>
        </p:txBody>
      </p:sp>
      <p:sp>
        <p:nvSpPr>
          <p:cNvPr id="20" name="Oval 19"/>
          <p:cNvSpPr/>
          <p:nvPr/>
        </p:nvSpPr>
        <p:spPr>
          <a:xfrm>
            <a:off x="1089525" y="1548017"/>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cxnSp>
        <p:nvCxnSpPr>
          <p:cNvPr id="21" name="Straight Connector 20"/>
          <p:cNvCxnSpPr>
            <a:endCxn id="22" idx="1"/>
          </p:cNvCxnSpPr>
          <p:nvPr/>
        </p:nvCxnSpPr>
        <p:spPr>
          <a:xfrm>
            <a:off x="8068505" y="2427505"/>
            <a:ext cx="1278892" cy="887259"/>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9347397" y="3219802"/>
            <a:ext cx="2844604" cy="189924"/>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347395" y="3604211"/>
            <a:ext cx="2844605" cy="19200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9608309" y="3797405"/>
            <a:ext cx="2583692" cy="19200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8492868" y="3700215"/>
            <a:ext cx="854525" cy="396013"/>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26375" y="4096227"/>
            <a:ext cx="1266493" cy="342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286316" y="4541068"/>
            <a:ext cx="1150989" cy="85272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89525" y="5258005"/>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29" name="Rounded Rectangle 28"/>
          <p:cNvSpPr/>
          <p:nvPr/>
        </p:nvSpPr>
        <p:spPr bwMode="auto">
          <a:xfrm>
            <a:off x="2349985" y="2236728"/>
            <a:ext cx="350827" cy="2498829"/>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2394799" y="2302279"/>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1" name="Oval 30"/>
          <p:cNvSpPr/>
          <p:nvPr/>
        </p:nvSpPr>
        <p:spPr>
          <a:xfrm>
            <a:off x="2394799"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2" name="Oval 31"/>
          <p:cNvSpPr/>
          <p:nvPr/>
        </p:nvSpPr>
        <p:spPr>
          <a:xfrm>
            <a:off x="2394027" y="4394595"/>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3" name="Rounded Rectangle 32"/>
          <p:cNvSpPr/>
          <p:nvPr/>
        </p:nvSpPr>
        <p:spPr bwMode="auto">
          <a:xfrm>
            <a:off x="7082016" y="3334517"/>
            <a:ext cx="350827" cy="957615"/>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7126830"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5" name="Oval 34"/>
          <p:cNvSpPr/>
          <p:nvPr/>
        </p:nvSpPr>
        <p:spPr>
          <a:xfrm>
            <a:off x="7126057" y="3981313"/>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6" name="TextBox 35"/>
          <p:cNvSpPr txBox="1"/>
          <p:nvPr/>
        </p:nvSpPr>
        <p:spPr>
          <a:xfrm>
            <a:off x="6568145" y="2785618"/>
            <a:ext cx="2181900"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8.1</a:t>
            </a:r>
            <a:endParaRPr lang="en-US" sz="2400" dirty="0">
              <a:gradFill>
                <a:gsLst>
                  <a:gs pos="2917">
                    <a:srgbClr val="000000"/>
                  </a:gs>
                  <a:gs pos="30000">
                    <a:srgbClr val="000000"/>
                  </a:gs>
                </a:gsLst>
                <a:lin ang="5400000" scaled="0"/>
              </a:gradFill>
            </a:endParaRPr>
          </a:p>
        </p:txBody>
      </p:sp>
      <p:cxnSp>
        <p:nvCxnSpPr>
          <p:cNvPr id="37" name="Straight Connector 36"/>
          <p:cNvCxnSpPr/>
          <p:nvPr/>
        </p:nvCxnSpPr>
        <p:spPr>
          <a:xfrm flipV="1">
            <a:off x="7646332" y="3882785"/>
            <a:ext cx="2188544" cy="1832376"/>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8689111" y="2796475"/>
            <a:ext cx="2087919" cy="1807851"/>
            <a:chOff x="9983396" y="3917289"/>
            <a:chExt cx="2702585" cy="2340067"/>
          </a:xfrm>
        </p:grpSpPr>
        <p:grpSp>
          <p:nvGrpSpPr>
            <p:cNvPr id="39" name="Group 31"/>
            <p:cNvGrpSpPr/>
            <p:nvPr/>
          </p:nvGrpSpPr>
          <p:grpSpPr>
            <a:xfrm>
              <a:off x="9983396" y="3917289"/>
              <a:ext cx="2702585" cy="2340067"/>
              <a:chOff x="7084195" y="1381850"/>
              <a:chExt cx="2026939" cy="1755050"/>
            </a:xfrm>
          </p:grpSpPr>
          <p:sp>
            <p:nvSpPr>
              <p:cNvPr id="41" name="Oval 33"/>
              <p:cNvSpPr/>
              <p:nvPr/>
            </p:nvSpPr>
            <p:spPr>
              <a:xfrm>
                <a:off x="7206195" y="1381850"/>
                <a:ext cx="1755050" cy="1755050"/>
              </a:xfrm>
              <a:prstGeom prst="ellipse">
                <a:avLst/>
              </a:prstGeom>
              <a:solidFill>
                <a:schemeClr val="bg1"/>
              </a:solidFill>
              <a:ln w="88900" cmpd="thickThi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rgbClr val="FFFFFF"/>
                  </a:solidFill>
                </a:endParaRPr>
              </a:p>
            </p:txBody>
          </p:sp>
          <p:sp>
            <p:nvSpPr>
              <p:cNvPr id="42" name="TextBox 35"/>
              <p:cNvSpPr txBox="1"/>
              <p:nvPr/>
            </p:nvSpPr>
            <p:spPr>
              <a:xfrm>
                <a:off x="7084195" y="2488390"/>
                <a:ext cx="2026939" cy="242018"/>
              </a:xfrm>
              <a:prstGeom prst="rect">
                <a:avLst/>
              </a:prstGeom>
              <a:noFill/>
            </p:spPr>
            <p:txBody>
              <a:bodyPr wrap="square" lIns="0" tIns="0" rIns="0" bIns="0" rtlCol="0">
                <a:spAutoFit/>
              </a:bodyPr>
              <a:lstStyle/>
              <a:p>
                <a:pPr algn="ctr">
                  <a:lnSpc>
                    <a:spcPct val="90000"/>
                  </a:lnSpc>
                </a:pPr>
                <a:r>
                  <a:rPr lang="en-US"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743498" y="4257716"/>
              <a:ext cx="1102136" cy="1043615"/>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Oval 42"/>
          <p:cNvSpPr/>
          <p:nvPr/>
        </p:nvSpPr>
        <p:spPr>
          <a:xfrm>
            <a:off x="7525936" y="5556833"/>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44" name="Line Callout 1 (Accent Bar) 43"/>
          <p:cNvSpPr/>
          <p:nvPr/>
        </p:nvSpPr>
        <p:spPr bwMode="auto">
          <a:xfrm>
            <a:off x="480138" y="2432877"/>
            <a:ext cx="1404935" cy="559371"/>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err="1" smtClean="0">
                <a:solidFill>
                  <a:schemeClr val="tx1"/>
                </a:solidFill>
                <a:ea typeface="Segoe UI" pitchFamily="34" charset="0"/>
                <a:cs typeface="Segoe UI" pitchFamily="34" charset="0"/>
              </a:rPr>
              <a:t>Convergencia</a:t>
            </a:r>
            <a:r>
              <a:rPr lang="en-US" sz="1467" dirty="0" smtClean="0">
                <a:solidFill>
                  <a:schemeClr val="tx1"/>
                </a:solidFill>
                <a:ea typeface="Segoe UI" pitchFamily="34" charset="0"/>
                <a:cs typeface="Segoe UI" pitchFamily="34" charset="0"/>
              </a:rPr>
              <a:t> a </a:t>
            </a:r>
            <a:r>
              <a:rPr lang="en-US" sz="1467" dirty="0" err="1" smtClean="0">
                <a:solidFill>
                  <a:schemeClr val="tx1"/>
                </a:solidFill>
                <a:ea typeface="Segoe UI" pitchFamily="34" charset="0"/>
                <a:cs typeface="Segoe UI" pitchFamily="34" charset="0"/>
              </a:rPr>
              <a:t>nivel</a:t>
            </a:r>
            <a:r>
              <a:rPr lang="en-US" sz="1467" dirty="0" smtClean="0">
                <a:solidFill>
                  <a:schemeClr val="tx1"/>
                </a:solidFill>
                <a:ea typeface="Segoe UI" pitchFamily="34" charset="0"/>
                <a:cs typeface="Segoe UI" pitchFamily="34" charset="0"/>
              </a:rPr>
              <a:t> de</a:t>
            </a:r>
            <a:r>
              <a:rPr lang="en-US" sz="1467" dirty="0">
                <a:solidFill>
                  <a:schemeClr val="tx1"/>
                </a:solidFill>
                <a:ea typeface="Segoe UI" pitchFamily="34" charset="0"/>
                <a:cs typeface="Segoe UI" pitchFamily="34" charset="0"/>
              </a:rPr>
              <a:t> </a:t>
            </a:r>
            <a:r>
              <a:rPr lang="en-US" sz="1467" dirty="0" smtClean="0">
                <a:solidFill>
                  <a:schemeClr val="tx1"/>
                </a:solidFill>
                <a:ea typeface="Segoe UI" pitchFamily="34" charset="0"/>
                <a:cs typeface="Segoe UI" pitchFamily="34" charset="0"/>
              </a:rPr>
              <a:t>kernel</a:t>
            </a:r>
            <a:endParaRPr lang="en-US" sz="1467" dirty="0">
              <a:solidFill>
                <a:schemeClr val="tx1"/>
              </a:solidFill>
              <a:ea typeface="Segoe UI" pitchFamily="34" charset="0"/>
              <a:cs typeface="Segoe UI" pitchFamily="34" charset="0"/>
            </a:endParaRPr>
          </a:p>
        </p:txBody>
      </p:sp>
      <p:sp>
        <p:nvSpPr>
          <p:cNvPr id="45" name="Line Callout 1 (Accent Bar) 44"/>
          <p:cNvSpPr/>
          <p:nvPr/>
        </p:nvSpPr>
        <p:spPr bwMode="auto">
          <a:xfrm>
            <a:off x="5163210" y="3776602"/>
            <a:ext cx="1404935" cy="429236"/>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err="1" smtClean="0">
                <a:solidFill>
                  <a:schemeClr val="tx1"/>
                </a:solidFill>
                <a:ea typeface="Segoe UI" pitchFamily="34" charset="0"/>
                <a:cs typeface="Segoe UI" pitchFamily="34" charset="0"/>
              </a:rPr>
              <a:t>Convergencia</a:t>
            </a:r>
            <a:r>
              <a:rPr lang="en-US" sz="1467" dirty="0" smtClean="0">
                <a:solidFill>
                  <a:schemeClr val="tx1"/>
                </a:solidFill>
                <a:ea typeface="Segoe UI" pitchFamily="34" charset="0"/>
                <a:cs typeface="Segoe UI" pitchFamily="34" charset="0"/>
              </a:rPr>
              <a:t> </a:t>
            </a:r>
            <a:r>
              <a:rPr lang="en-US" sz="1467" dirty="0" err="1" smtClean="0">
                <a:solidFill>
                  <a:schemeClr val="tx1"/>
                </a:solidFill>
                <a:ea typeface="Segoe UI" pitchFamily="34" charset="0"/>
                <a:cs typeface="Segoe UI" pitchFamily="34" charset="0"/>
              </a:rPr>
              <a:t>en</a:t>
            </a:r>
            <a:r>
              <a:rPr lang="en-US" sz="1467" dirty="0" smtClean="0">
                <a:solidFill>
                  <a:schemeClr val="tx1"/>
                </a:solidFill>
                <a:ea typeface="Segoe UI" pitchFamily="34" charset="0"/>
                <a:cs typeface="Segoe UI" pitchFamily="34" charset="0"/>
              </a:rPr>
              <a:t> el </a:t>
            </a:r>
            <a:r>
              <a:rPr lang="en-US" sz="1467" dirty="0" err="1" smtClean="0">
                <a:solidFill>
                  <a:schemeClr val="tx1"/>
                </a:solidFill>
                <a:ea typeface="Segoe UI" pitchFamily="34" charset="0"/>
                <a:cs typeface="Segoe UI" pitchFamily="34" charset="0"/>
              </a:rPr>
              <a:t>modelo</a:t>
            </a:r>
            <a:r>
              <a:rPr lang="en-US" sz="1467" dirty="0" smtClean="0">
                <a:solidFill>
                  <a:schemeClr val="tx1"/>
                </a:solidFill>
                <a:ea typeface="Segoe UI" pitchFamily="34" charset="0"/>
                <a:cs typeface="Segoe UI" pitchFamily="34" charset="0"/>
              </a:rPr>
              <a:t> de App</a:t>
            </a:r>
            <a:endParaRPr lang="en-US" sz="1467"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985947224"/>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Vistas </a:t>
            </a:r>
            <a:r>
              <a:rPr lang="en-US" dirty="0" err="1" smtClean="0"/>
              <a:t>por</a:t>
            </a:r>
            <a:r>
              <a:rPr lang="en-US" dirty="0" smtClean="0"/>
              <a:t> </a:t>
            </a:r>
            <a:r>
              <a:rPr lang="en-US" dirty="0" err="1" smtClean="0"/>
              <a:t>familia</a:t>
            </a:r>
            <a:r>
              <a:rPr lang="en-US" dirty="0" smtClean="0"/>
              <a:t> de </a:t>
            </a:r>
            <a:r>
              <a:rPr lang="en-US" dirty="0" err="1" smtClean="0"/>
              <a:t>dispositivo</a:t>
            </a:r>
            <a:endParaRPr lang="en-US" dirty="0"/>
          </a:p>
        </p:txBody>
      </p:sp>
    </p:spTree>
    <p:extLst>
      <p:ext uri="{BB962C8B-B14F-4D97-AF65-F5344CB8AC3E}">
        <p14:creationId xmlns:p14="http://schemas.microsoft.com/office/powerpoint/2010/main" val="128098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79187" y="405855"/>
            <a:ext cx="11531542" cy="517083"/>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sz="3200"/>
              <a:t>Preguntas y respuestas.</a:t>
            </a:r>
            <a:endParaRPr lang="ru-RU" sz="3200" dirty="0"/>
          </a:p>
        </p:txBody>
      </p:sp>
      <p:sp>
        <p:nvSpPr>
          <p:cNvPr id="3" name="Text Placeholder 1"/>
          <p:cNvSpPr>
            <a:spLocks noGrp="1"/>
          </p:cNvSpPr>
          <p:nvPr>
            <p:ph type="body" sz="quarter" idx="20"/>
          </p:nvPr>
        </p:nvSpPr>
        <p:spPr>
          <a:xfrm>
            <a:off x="336178" y="1435385"/>
            <a:ext cx="11459569" cy="841652"/>
          </a:xfrm>
        </p:spPr>
        <p:txBody>
          <a:bodyPr/>
          <a:lstStyle/>
          <a:p>
            <a:r>
              <a:rPr lang="en-US" sz="3733" dirty="0"/>
              <a:t>¿</a:t>
            </a:r>
            <a:r>
              <a:rPr lang="en-US" sz="3733" dirty="0" err="1"/>
              <a:t>Dudas</a:t>
            </a:r>
            <a:r>
              <a:rPr lang="en-US" sz="3733" dirty="0"/>
              <a:t>?</a:t>
            </a:r>
            <a:endParaRPr lang="ru-RU" sz="3733" dirty="0"/>
          </a:p>
        </p:txBody>
      </p:sp>
      <p:sp>
        <p:nvSpPr>
          <p:cNvPr id="4" name="Text Placeholder 1"/>
          <p:cNvSpPr txBox="1">
            <a:spLocks/>
          </p:cNvSpPr>
          <p:nvPr/>
        </p:nvSpPr>
        <p:spPr>
          <a:xfrm>
            <a:off x="432174" y="2085041"/>
            <a:ext cx="11260075" cy="3071906"/>
          </a:xfrm>
          <a:prstGeom prst="rect">
            <a:avLst/>
          </a:prstGeom>
        </p:spPr>
        <p:txBody>
          <a:bodyPr vert="horz" lIns="121903" tIns="0" rIns="121903" bIns="60952"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2129" dirty="0">
                <a:solidFill>
                  <a:schemeClr val="accent1"/>
                </a:solidFill>
                <a:latin typeface="Aller" pitchFamily="2" charset="0"/>
              </a:rPr>
              <a:t>P</a:t>
            </a:r>
            <a:r>
              <a:rPr lang="en-US" sz="11731" dirty="0">
                <a:solidFill>
                  <a:schemeClr val="accent1"/>
                </a:solidFill>
                <a:latin typeface="Aller" pitchFamily="2" charset="0"/>
              </a:rPr>
              <a:t>&amp;</a:t>
            </a:r>
            <a:r>
              <a:rPr lang="en-US" sz="22129" dirty="0">
                <a:solidFill>
                  <a:schemeClr val="accent1"/>
                </a:solidFill>
                <a:latin typeface="Aller" pitchFamily="2" charset="0"/>
              </a:rPr>
              <a:t>R</a:t>
            </a:r>
            <a:endParaRPr lang="ru-RU" sz="22129" dirty="0">
              <a:solidFill>
                <a:schemeClr val="accent1"/>
              </a:solidFill>
            </a:endParaRPr>
          </a:p>
        </p:txBody>
      </p:sp>
    </p:spTree>
    <p:extLst>
      <p:ext uri="{BB962C8B-B14F-4D97-AF65-F5344CB8AC3E}">
        <p14:creationId xmlns:p14="http://schemas.microsoft.com/office/powerpoint/2010/main" val="4178221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720342" y="736517"/>
            <a:ext cx="10751313" cy="1614797"/>
          </a:xfrm>
          <a:prstGeom prst="rect">
            <a:avLst/>
          </a:prstGeom>
        </p:spPr>
        <p:txBody>
          <a:bodyPr/>
          <a:lst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a:lstStyle>
          <a:p>
            <a:r>
              <a:rPr lang="es-ES" dirty="0">
                <a:solidFill>
                  <a:schemeClr val="tx1"/>
                </a:solidFill>
              </a:rPr>
              <a:t>Interfaces adaptativas en Windows 10 </a:t>
            </a:r>
            <a:endParaRPr lang="en-US" dirty="0">
              <a:solidFill>
                <a:schemeClr val="tx1"/>
              </a:solidFill>
            </a:endParaRPr>
          </a:p>
        </p:txBody>
      </p:sp>
      <p:sp>
        <p:nvSpPr>
          <p:cNvPr id="5" name="Subtitle 1"/>
          <p:cNvSpPr txBox="1">
            <a:spLocks/>
          </p:cNvSpPr>
          <p:nvPr/>
        </p:nvSpPr>
        <p:spPr>
          <a:xfrm>
            <a:off x="720342" y="2273588"/>
            <a:ext cx="7608765" cy="2238552"/>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dirty="0" smtClean="0">
                <a:solidFill>
                  <a:schemeClr val="tx1"/>
                </a:solidFill>
              </a:rPr>
              <a:t>Windows 10 Preview</a:t>
            </a:r>
          </a:p>
          <a:p>
            <a:r>
              <a:rPr lang="en-US" dirty="0" smtClean="0">
                <a:solidFill>
                  <a:schemeClr val="bg1">
                    <a:lumMod val="40000"/>
                    <a:lumOff val="60000"/>
                  </a:schemeClr>
                </a:solidFill>
              </a:rPr>
              <a:t>Javier Suárez</a:t>
            </a:r>
            <a:endParaRPr lang="en-US" dirty="0">
              <a:solidFill>
                <a:schemeClr val="bg1">
                  <a:lumMod val="40000"/>
                  <a:lumOff val="60000"/>
                </a:schemeClr>
              </a:solidFill>
            </a:endParaRPr>
          </a:p>
        </p:txBody>
      </p:sp>
    </p:spTree>
    <p:extLst>
      <p:ext uri="{BB962C8B-B14F-4D97-AF65-F5344CB8AC3E}">
        <p14:creationId xmlns:p14="http://schemas.microsoft.com/office/powerpoint/2010/main" val="46148994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289957"/>
            <a:ext cx="11728223" cy="899537"/>
          </a:xfrm>
        </p:spPr>
        <p:txBody>
          <a:bodyPr/>
          <a:lstStyle/>
          <a:p>
            <a:r>
              <a:rPr lang="en-US" dirty="0" smtClean="0"/>
              <a:t>Universal Windows Platform</a:t>
            </a:r>
            <a:endParaRPr lang="en-US" dirty="0"/>
          </a:p>
        </p:txBody>
      </p:sp>
      <p:sp>
        <p:nvSpPr>
          <p:cNvPr id="2" name="Text Placeholder 1"/>
          <p:cNvSpPr>
            <a:spLocks noGrp="1"/>
          </p:cNvSpPr>
          <p:nvPr>
            <p:ph type="body" sz="quarter" idx="10"/>
          </p:nvPr>
        </p:nvSpPr>
        <p:spPr>
          <a:xfrm>
            <a:off x="5620707" y="2266660"/>
            <a:ext cx="6125571" cy="3890300"/>
          </a:xfrm>
        </p:spPr>
        <p:txBody>
          <a:bodyPr/>
          <a:lstStyle/>
          <a:p>
            <a:r>
              <a:rPr lang="en-US" sz="3137" dirty="0" err="1" smtClean="0"/>
              <a:t>Plataforma</a:t>
            </a:r>
            <a:r>
              <a:rPr lang="en-US" sz="3137" dirty="0" smtClean="0"/>
              <a:t> de Desarrollo </a:t>
            </a:r>
            <a:r>
              <a:rPr lang="en-US" sz="3137" dirty="0" err="1" smtClean="0"/>
              <a:t>unificada</a:t>
            </a:r>
            <a:endParaRPr lang="en-US" sz="3137" dirty="0"/>
          </a:p>
          <a:p>
            <a:endParaRPr lang="en-US" sz="3137" dirty="0"/>
          </a:p>
          <a:p>
            <a:r>
              <a:rPr lang="en-US" sz="3137" dirty="0" smtClean="0"/>
              <a:t>Un </a:t>
            </a:r>
            <a:r>
              <a:rPr lang="en-US" sz="3137" dirty="0" err="1" smtClean="0"/>
              <a:t>único</a:t>
            </a:r>
            <a:r>
              <a:rPr lang="en-US" sz="3137" dirty="0" smtClean="0"/>
              <a:t> </a:t>
            </a:r>
            <a:r>
              <a:rPr lang="en-US" sz="3137" dirty="0" err="1" smtClean="0"/>
              <a:t>paquete</a:t>
            </a:r>
            <a:endParaRPr lang="en-US" sz="3137" dirty="0"/>
          </a:p>
          <a:p>
            <a:endParaRPr lang="en-US" sz="3137" dirty="0"/>
          </a:p>
          <a:p>
            <a:r>
              <a:rPr lang="en-US" sz="3137" dirty="0" err="1" smtClean="0"/>
              <a:t>Código</a:t>
            </a:r>
            <a:r>
              <a:rPr lang="en-US" sz="3137" dirty="0" smtClean="0"/>
              <a:t> </a:t>
            </a:r>
            <a:r>
              <a:rPr lang="en-US" sz="3137" dirty="0" err="1" smtClean="0"/>
              <a:t>adaptativo</a:t>
            </a:r>
            <a:endParaRPr lang="en-US" sz="3137" dirty="0"/>
          </a:p>
        </p:txBody>
      </p:sp>
      <p:grpSp>
        <p:nvGrpSpPr>
          <p:cNvPr id="40" name="UWP with Device Families"/>
          <p:cNvGrpSpPr/>
          <p:nvPr/>
        </p:nvGrpSpPr>
        <p:grpSpPr>
          <a:xfrm>
            <a:off x="343941" y="1337342"/>
            <a:ext cx="5535228" cy="4550789"/>
            <a:chOff x="3476817" y="1632154"/>
            <a:chExt cx="5646221" cy="4642042"/>
          </a:xfrm>
        </p:grpSpPr>
        <p:grpSp>
          <p:nvGrpSpPr>
            <p:cNvPr id="41" name="Group 40"/>
            <p:cNvGrpSpPr/>
            <p:nvPr/>
          </p:nvGrpSpPr>
          <p:grpSpPr>
            <a:xfrm>
              <a:off x="3476817" y="1632154"/>
              <a:ext cx="5646221" cy="4642042"/>
              <a:chOff x="3111336" y="1235347"/>
              <a:chExt cx="5646221" cy="4642042"/>
            </a:xfrm>
          </p:grpSpPr>
          <p:graphicFrame>
            <p:nvGraphicFramePr>
              <p:cNvPr id="45" name="Diagram 44"/>
              <p:cNvGraphicFramePr/>
              <p:nvPr>
                <p:extLst/>
              </p:nvPr>
            </p:nvGraphicFramePr>
            <p:xfrm>
              <a:off x="3111336"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6" name="TextBox 27"/>
              <p:cNvSpPr txBox="1"/>
              <p:nvPr/>
            </p:nvSpPr>
            <p:spPr>
              <a:xfrm rot="1705757">
                <a:off x="5728465" y="2113184"/>
                <a:ext cx="1980245"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Desktop</a:t>
                </a:r>
              </a:p>
            </p:txBody>
          </p:sp>
          <p:sp>
            <p:nvSpPr>
              <p:cNvPr id="47" name="TextBox 28"/>
              <p:cNvSpPr txBox="1"/>
              <p:nvPr/>
            </p:nvSpPr>
            <p:spPr>
              <a:xfrm rot="19603187">
                <a:off x="4229284" y="2146347"/>
                <a:ext cx="162150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Mobile</a:t>
                </a:r>
              </a:p>
            </p:txBody>
          </p:sp>
          <p:sp>
            <p:nvSpPr>
              <p:cNvPr id="48" name="TextBox 29"/>
              <p:cNvSpPr txBox="1"/>
              <p:nvPr/>
            </p:nvSpPr>
            <p:spPr>
              <a:xfrm>
                <a:off x="7103658" y="3551923"/>
                <a:ext cx="93003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Xbox</a:t>
                </a:r>
              </a:p>
            </p:txBody>
          </p:sp>
          <p:sp>
            <p:nvSpPr>
              <p:cNvPr id="49" name="TextBox 30"/>
              <p:cNvSpPr txBox="1"/>
              <p:nvPr/>
            </p:nvSpPr>
            <p:spPr>
              <a:xfrm>
                <a:off x="3791115" y="3555492"/>
                <a:ext cx="93003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IoT</a:t>
                </a:r>
              </a:p>
            </p:txBody>
          </p:sp>
          <p:sp>
            <p:nvSpPr>
              <p:cNvPr id="50" name="TextBox 31"/>
              <p:cNvSpPr txBox="1"/>
              <p:nvPr/>
            </p:nvSpPr>
            <p:spPr>
              <a:xfrm rot="1818755">
                <a:off x="4115526" y="4883253"/>
                <a:ext cx="1951439"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Holographic</a:t>
                </a:r>
              </a:p>
            </p:txBody>
          </p:sp>
          <p:sp>
            <p:nvSpPr>
              <p:cNvPr id="51" name="TextBox 32"/>
              <p:cNvSpPr txBox="1"/>
              <p:nvPr/>
            </p:nvSpPr>
            <p:spPr>
              <a:xfrm rot="19849316">
                <a:off x="5864330" y="4927222"/>
                <a:ext cx="1677461"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72" dirty="0">
                    <a:solidFill>
                      <a:srgbClr val="FFFFFF"/>
                    </a:solidFill>
                    <a:cs typeface="Segoe UI" panose="020B0502040204020203" pitchFamily="34" charset="0"/>
                  </a:rPr>
                  <a:t>Surface Hub</a:t>
                </a:r>
              </a:p>
            </p:txBody>
          </p:sp>
        </p:grpSp>
        <p:grpSp>
          <p:nvGrpSpPr>
            <p:cNvPr id="42" name="Group 41"/>
            <p:cNvGrpSpPr/>
            <p:nvPr/>
          </p:nvGrpSpPr>
          <p:grpSpPr>
            <a:xfrm>
              <a:off x="4913729" y="2712495"/>
              <a:ext cx="2743200" cy="2743200"/>
              <a:chOff x="4548248" y="2315688"/>
              <a:chExt cx="2743200" cy="2743200"/>
            </a:xfrm>
          </p:grpSpPr>
          <p:sp>
            <p:nvSpPr>
              <p:cNvPr id="43" name="Oval 42"/>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Bef>
                    <a:spcPts val="588"/>
                  </a:spcBef>
                </a:pPr>
                <a:endParaRPr lang="en-US" sz="1961" dirty="0">
                  <a:ln w="38100">
                    <a:noFill/>
                  </a:ln>
                  <a:solidFill>
                    <a:srgbClr val="FFFFFF"/>
                  </a:solidFill>
                </a:endParaRPr>
              </a:p>
            </p:txBody>
          </p:sp>
          <p:sp>
            <p:nvSpPr>
              <p:cNvPr id="44" name="TextBox 43"/>
              <p:cNvSpPr txBox="1"/>
              <p:nvPr/>
            </p:nvSpPr>
            <p:spPr>
              <a:xfrm>
                <a:off x="4548248" y="3060379"/>
                <a:ext cx="2743200" cy="1283428"/>
              </a:xfrm>
              <a:prstGeom prst="rect">
                <a:avLst/>
              </a:prstGeom>
              <a:noFill/>
            </p:spPr>
            <p:txBody>
              <a:bodyPr wrap="square" lIns="134464" tIns="107571" rIns="134464" bIns="107571" rtlCol="0" anchor="ctr">
                <a:spAutoFit/>
              </a:bodyPr>
              <a:lstStyle/>
              <a:p>
                <a:pPr algn="ctr">
                  <a:lnSpc>
                    <a:spcPct val="90000"/>
                  </a:lnSpc>
                  <a:spcBef>
                    <a:spcPts val="588"/>
                  </a:spcBef>
                  <a:spcAft>
                    <a:spcPts val="1176"/>
                  </a:spcAft>
                </a:pPr>
                <a:r>
                  <a:rPr lang="en-US" sz="1961" dirty="0">
                    <a:solidFill>
                      <a:srgbClr val="FFFFFF"/>
                    </a:solidFill>
                    <a:latin typeface="Segoe Pro Semibold" panose="020B0702040504020203" pitchFamily="34" charset="0"/>
                  </a:rPr>
                  <a:t>Universal </a:t>
                </a:r>
                <a:br>
                  <a:rPr lang="en-US" sz="1961" dirty="0">
                    <a:solidFill>
                      <a:srgbClr val="FFFFFF"/>
                    </a:solidFill>
                    <a:latin typeface="Segoe Pro Semibold" panose="020B0702040504020203" pitchFamily="34" charset="0"/>
                  </a:rPr>
                </a:br>
                <a:r>
                  <a:rPr lang="en-US" sz="1961" dirty="0">
                    <a:solidFill>
                      <a:srgbClr val="FFFFFF"/>
                    </a:solidFill>
                    <a:latin typeface="Segoe Pro Semibold" panose="020B0702040504020203" pitchFamily="34" charset="0"/>
                  </a:rPr>
                  <a:t>Windows Platform</a:t>
                </a:r>
              </a:p>
              <a:p>
                <a:pPr algn="ctr">
                  <a:lnSpc>
                    <a:spcPct val="90000"/>
                  </a:lnSpc>
                  <a:spcBef>
                    <a:spcPts val="588"/>
                  </a:spcBef>
                  <a:spcAft>
                    <a:spcPts val="1176"/>
                  </a:spcAft>
                </a:pPr>
                <a:r>
                  <a:rPr lang="en-US" sz="1961" dirty="0">
                    <a:solidFill>
                      <a:srgbClr val="FFFFFF"/>
                    </a:solidFill>
                    <a:latin typeface="Segoe UI Light"/>
                  </a:rPr>
                  <a:t>Core APIs</a:t>
                </a:r>
              </a:p>
            </p:txBody>
          </p:sp>
        </p:grpSp>
      </p:grpSp>
    </p:spTree>
    <p:extLst>
      <p:ext uri="{BB962C8B-B14F-4D97-AF65-F5344CB8AC3E}">
        <p14:creationId xmlns:p14="http://schemas.microsoft.com/office/powerpoint/2010/main" val="102992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La </a:t>
            </a:r>
            <a:r>
              <a:rPr lang="en-US" dirty="0" err="1" smtClean="0"/>
              <a:t>historia</a:t>
            </a:r>
            <a:r>
              <a:rPr lang="en-US" dirty="0" smtClean="0"/>
              <a:t> de </a:t>
            </a:r>
            <a:r>
              <a:rPr lang="en-US" dirty="0" err="1" smtClean="0"/>
              <a:t>las</a:t>
            </a:r>
            <a:r>
              <a:rPr lang="en-US" dirty="0" smtClean="0"/>
              <a:t> Apps Windows </a:t>
            </a:r>
            <a:r>
              <a:rPr lang="en-US" dirty="0" err="1" smtClean="0"/>
              <a:t>adaptativas</a:t>
            </a:r>
            <a:endParaRPr lang="en-US" dirty="0"/>
          </a:p>
        </p:txBody>
      </p:sp>
    </p:spTree>
    <p:extLst>
      <p:ext uri="{BB962C8B-B14F-4D97-AF65-F5344CB8AC3E}">
        <p14:creationId xmlns:p14="http://schemas.microsoft.com/office/powerpoint/2010/main" val="2342123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5487"/>
            <a:ext cx="11653523" cy="1527060"/>
          </a:xfrm>
        </p:spPr>
        <p:txBody>
          <a:bodyPr/>
          <a:lstStyle/>
          <a:p>
            <a:r>
              <a:rPr lang="en-US" dirty="0" err="1" smtClean="0"/>
              <a:t>Opciones</a:t>
            </a:r>
            <a:r>
              <a:rPr lang="en-US" dirty="0" smtClean="0"/>
              <a:t> de </a:t>
            </a:r>
            <a:r>
              <a:rPr lang="en-US" dirty="0" err="1" smtClean="0"/>
              <a:t>diseño</a:t>
            </a:r>
            <a:r>
              <a:rPr lang="en-US" dirty="0" smtClean="0"/>
              <a:t> para </a:t>
            </a:r>
            <a:r>
              <a:rPr lang="en-US" dirty="0" err="1" smtClean="0"/>
              <a:t>adaptar</a:t>
            </a:r>
            <a:r>
              <a:rPr lang="en-US" dirty="0" smtClean="0"/>
              <a:t> la </a:t>
            </a:r>
            <a:r>
              <a:rPr lang="en-US" dirty="0" err="1" smtClean="0"/>
              <a:t>interfaz</a:t>
            </a:r>
            <a:endParaRPr lang="en-US" dirty="0"/>
          </a:p>
        </p:txBody>
      </p:sp>
      <p:sp>
        <p:nvSpPr>
          <p:cNvPr id="5" name="Text Placeholder 4"/>
          <p:cNvSpPr>
            <a:spLocks noGrp="1"/>
          </p:cNvSpPr>
          <p:nvPr>
            <p:ph type="body" sz="quarter" idx="10"/>
          </p:nvPr>
        </p:nvSpPr>
        <p:spPr>
          <a:xfrm>
            <a:off x="257174" y="1862635"/>
            <a:ext cx="11934825" cy="3944603"/>
          </a:xfrm>
        </p:spPr>
        <p:txBody>
          <a:bodyPr/>
          <a:lstStyle/>
          <a:p>
            <a:r>
              <a:rPr lang="en-US" dirty="0" err="1" smtClean="0"/>
              <a:t>Estrategias</a:t>
            </a:r>
            <a:r>
              <a:rPr lang="en-US" dirty="0" smtClean="0"/>
              <a:t> de </a:t>
            </a:r>
            <a:r>
              <a:rPr lang="en-US" dirty="0" err="1" smtClean="0"/>
              <a:t>diseño</a:t>
            </a:r>
            <a:endParaRPr lang="en-US" dirty="0" smtClean="0"/>
          </a:p>
          <a:p>
            <a:pPr lvl="1"/>
            <a:r>
              <a:rPr lang="en-US" dirty="0" smtClean="0"/>
              <a:t>Layouts flexibles con </a:t>
            </a:r>
            <a:r>
              <a:rPr lang="en-US" dirty="0" err="1" smtClean="0"/>
              <a:t>tamaños</a:t>
            </a:r>
            <a:r>
              <a:rPr lang="en-US" dirty="0" smtClean="0"/>
              <a:t> </a:t>
            </a:r>
            <a:r>
              <a:rPr lang="en-US" dirty="0" err="1" smtClean="0"/>
              <a:t>relativos</a:t>
            </a:r>
            <a:endParaRPr lang="en-US" dirty="0" smtClean="0"/>
          </a:p>
          <a:p>
            <a:r>
              <a:rPr lang="en-US" dirty="0" smtClean="0"/>
              <a:t>Vistas XAML </a:t>
            </a:r>
            <a:r>
              <a:rPr lang="en-US" dirty="0" err="1" smtClean="0"/>
              <a:t>por</a:t>
            </a:r>
            <a:r>
              <a:rPr lang="en-US" dirty="0" smtClean="0"/>
              <a:t> </a:t>
            </a:r>
            <a:r>
              <a:rPr lang="en-US" dirty="0" err="1" smtClean="0"/>
              <a:t>dispositivo</a:t>
            </a:r>
            <a:endParaRPr lang="en-US" dirty="0" smtClean="0"/>
          </a:p>
          <a:p>
            <a:pPr lvl="1"/>
            <a:r>
              <a:rPr lang="en-US" dirty="0" err="1" smtClean="0"/>
              <a:t>Archivos</a:t>
            </a:r>
            <a:r>
              <a:rPr lang="en-US" dirty="0" smtClean="0"/>
              <a:t> XAML </a:t>
            </a:r>
            <a:r>
              <a:rPr lang="en-US" dirty="0" err="1" smtClean="0"/>
              <a:t>separados</a:t>
            </a:r>
            <a:r>
              <a:rPr lang="en-US" dirty="0" smtClean="0"/>
              <a:t> con </a:t>
            </a:r>
            <a:r>
              <a:rPr lang="en-US" dirty="0" err="1" smtClean="0"/>
              <a:t>código</a:t>
            </a:r>
            <a:r>
              <a:rPr lang="en-US" dirty="0" smtClean="0"/>
              <a:t> </a:t>
            </a:r>
            <a:r>
              <a:rPr lang="en-US" dirty="0" err="1" smtClean="0"/>
              <a:t>compartido</a:t>
            </a:r>
            <a:endParaRPr lang="en-US" dirty="0" smtClean="0"/>
          </a:p>
          <a:p>
            <a:r>
              <a:rPr lang="en-US" dirty="0" err="1" smtClean="0"/>
              <a:t>Estados</a:t>
            </a:r>
            <a:r>
              <a:rPr lang="en-US" dirty="0" smtClean="0"/>
              <a:t> </a:t>
            </a:r>
            <a:r>
              <a:rPr lang="en-US" dirty="0" err="1" smtClean="0"/>
              <a:t>visuales</a:t>
            </a:r>
            <a:r>
              <a:rPr lang="en-US" dirty="0" smtClean="0"/>
              <a:t> XAML</a:t>
            </a:r>
          </a:p>
          <a:p>
            <a:pPr lvl="1"/>
            <a:r>
              <a:rPr lang="en-US" dirty="0" err="1" smtClean="0"/>
              <a:t>Utilizados</a:t>
            </a:r>
            <a:r>
              <a:rPr lang="en-US" dirty="0" smtClean="0"/>
              <a:t> para </a:t>
            </a:r>
            <a:r>
              <a:rPr lang="en-US" dirty="0" err="1" smtClean="0"/>
              <a:t>escalar</a:t>
            </a:r>
            <a:r>
              <a:rPr lang="en-US" dirty="0" smtClean="0"/>
              <a:t> y </a:t>
            </a:r>
            <a:r>
              <a:rPr lang="en-US" dirty="0" err="1" smtClean="0"/>
              <a:t>gestionar</a:t>
            </a:r>
            <a:r>
              <a:rPr lang="en-US" dirty="0" smtClean="0"/>
              <a:t> </a:t>
            </a:r>
            <a:r>
              <a:rPr lang="en-US" dirty="0" err="1" smtClean="0"/>
              <a:t>orientaciones</a:t>
            </a:r>
            <a:endParaRPr lang="en-US" dirty="0" smtClean="0"/>
          </a:p>
          <a:p>
            <a:pPr lvl="1"/>
            <a:endParaRPr lang="en-US" dirty="0" smtClean="0"/>
          </a:p>
          <a:p>
            <a:pPr lvl="2"/>
            <a:endParaRPr lang="en-US" dirty="0"/>
          </a:p>
        </p:txBody>
      </p:sp>
    </p:spTree>
    <p:extLst>
      <p:ext uri="{BB962C8B-B14F-4D97-AF65-F5344CB8AC3E}">
        <p14:creationId xmlns:p14="http://schemas.microsoft.com/office/powerpoint/2010/main" val="17735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69724" y="605307"/>
            <a:ext cx="8564451" cy="47651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323" y="-552449"/>
            <a:ext cx="13771643" cy="1028091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054" y="1742016"/>
            <a:ext cx="2228428" cy="4267200"/>
          </a:xfrm>
          <a:prstGeom prst="rect">
            <a:avLst/>
          </a:prstGeom>
        </p:spPr>
      </p:pic>
      <p:pic>
        <p:nvPicPr>
          <p:cNvPr id="15" name="Picture 14"/>
          <p:cNvPicPr>
            <a:picLocks noChangeAspect="1"/>
          </p:cNvPicPr>
          <p:nvPr/>
        </p:nvPicPr>
        <p:blipFill>
          <a:blip r:embed="rId5"/>
          <a:stretch>
            <a:fillRect/>
          </a:stretch>
        </p:blipFill>
        <p:spPr>
          <a:xfrm>
            <a:off x="4958366" y="1432717"/>
            <a:ext cx="6730285" cy="3761188"/>
          </a:xfrm>
          <a:prstGeom prst="rect">
            <a:avLst/>
          </a:prstGeom>
        </p:spPr>
      </p:pic>
      <p:pic>
        <p:nvPicPr>
          <p:cNvPr id="16" name="Picture 15"/>
          <p:cNvPicPr>
            <a:picLocks noChangeAspect="1"/>
          </p:cNvPicPr>
          <p:nvPr/>
        </p:nvPicPr>
        <p:blipFill rotWithShape="1">
          <a:blip r:embed="rId6"/>
          <a:srcRect b="5584"/>
          <a:stretch/>
        </p:blipFill>
        <p:spPr>
          <a:xfrm>
            <a:off x="802980" y="2162630"/>
            <a:ext cx="2050971" cy="3367313"/>
          </a:xfrm>
          <a:prstGeom prst="rect">
            <a:avLst/>
          </a:prstGeom>
        </p:spPr>
      </p:pic>
    </p:spTree>
    <p:extLst>
      <p:ext uri="{BB962C8B-B14F-4D97-AF65-F5344CB8AC3E}">
        <p14:creationId xmlns:p14="http://schemas.microsoft.com/office/powerpoint/2010/main" val="137863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A91A40830EBD43BE524A7CE4B3AE1E" ma:contentTypeVersion="" ma:contentTypeDescription="Create a new document." ma:contentTypeScope="" ma:versionID="564620281baef6ba28e9e829bb933c81">
  <xsd:schema xmlns:xsd="http://www.w3.org/2001/XMLSchema" xmlns:xs="http://www.w3.org/2001/XMLSchema" xmlns:p="http://schemas.microsoft.com/office/2006/metadata/properties" xmlns:ns2="EEE5B532-0FC6-42A2-92D4-EABE09DEBFCC" targetNamespace="http://schemas.microsoft.com/office/2006/metadata/properties" ma:root="true" ma:fieldsID="e0bdcf4237a0a33696396f5b9319db96" ns2:_="">
    <xsd:import namespace="EEE5B532-0FC6-42A2-92D4-EABE09DEBFCC"/>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E5B532-0FC6-42A2-92D4-EABE09DEBFCC"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odule xmlns="EEE5B532-0FC6-42A2-92D4-EABE09DEBFCC" xsi:nil="true"/>
    <Status xmlns="EEE5B532-0FC6-42A2-92D4-EABE09DEBFCC">Final</Status>
    <Content_x0020_Type xmlns="EEE5B532-0FC6-42A2-92D4-EABE09DEBFCC">Slide Presentation</Content_x0020_Type>
  </documentManagement>
</p:properties>
</file>

<file path=customXml/itemProps1.xml><?xml version="1.0" encoding="utf-8"?>
<ds:datastoreItem xmlns:ds="http://schemas.openxmlformats.org/officeDocument/2006/customXml" ds:itemID="{DE9A42DE-7C1D-459D-B825-997C7A9B9B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E5B532-0FC6-42A2-92D4-EABE09DEBF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A11EA6-2FC2-46BC-88D1-DD1545DDA3D6}">
  <ds:schemaRefs>
    <ds:schemaRef ds:uri="http://schemas.microsoft.com/sharepoint/v3/contenttype/forms"/>
  </ds:schemaRefs>
</ds:datastoreItem>
</file>

<file path=customXml/itemProps3.xml><?xml version="1.0" encoding="utf-8"?>
<ds:datastoreItem xmlns:ds="http://schemas.openxmlformats.org/officeDocument/2006/customXml" ds:itemID="{FF5E1494-6B65-4E1E-9729-2B216CB62627}">
  <ds:schemaRefs>
    <ds:schemaRef ds:uri="http://purl.org/dc/elements/1.1/"/>
    <ds:schemaRef ds:uri="EEE5B532-0FC6-42A2-92D4-EABE09DEBFCC"/>
    <ds:schemaRef ds:uri="http://purl.org/dc/terms/"/>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PPT Theme</Template>
  <TotalTime>0</TotalTime>
  <Words>1158</Words>
  <Application>Microsoft Office PowerPoint</Application>
  <PresentationFormat>Panorámica</PresentationFormat>
  <Paragraphs>344</Paragraphs>
  <Slides>52</Slides>
  <Notes>12</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52</vt:i4>
      </vt:variant>
    </vt:vector>
  </HeadingPairs>
  <TitlesOfParts>
    <vt:vector size="62" baseType="lpstr">
      <vt:lpstr>Aller</vt:lpstr>
      <vt:lpstr>Arial</vt:lpstr>
      <vt:lpstr>Calibri</vt:lpstr>
      <vt:lpstr>Consolas</vt:lpstr>
      <vt:lpstr>Segoe Pro Semibold</vt:lpstr>
      <vt:lpstr>Segoe UI</vt:lpstr>
      <vt:lpstr>Segoe UI Light</vt:lpstr>
      <vt:lpstr>Segoe UI Semibold</vt:lpstr>
      <vt:lpstr>Times New Roman</vt:lpstr>
      <vt:lpstr>PPT%20Theme</vt:lpstr>
      <vt:lpstr>Interfaces adaptativas en Windows 10 </vt:lpstr>
      <vt:lpstr>Javier Suárez Ruiz</vt:lpstr>
      <vt:lpstr>Presentación de PowerPoint</vt:lpstr>
      <vt:lpstr>Comenzamos!</vt:lpstr>
      <vt:lpstr>El viaje de la convergencia</vt:lpstr>
      <vt:lpstr>Universal Windows Platform</vt:lpstr>
      <vt:lpstr>La historia de las Apps Windows adaptativas</vt:lpstr>
      <vt:lpstr>Opciones de diseño para adaptar la interfaz</vt:lpstr>
      <vt:lpstr>Presentación de PowerPoint</vt:lpstr>
      <vt:lpstr>Presentación de PowerPoint</vt:lpstr>
      <vt:lpstr>Los usuarios adoran las Apps que son geniales en cada uno de sus dispositivos</vt:lpstr>
      <vt:lpstr>¿Qué tenemos “gratis”?</vt:lpstr>
      <vt:lpstr>Presentación de PowerPoint</vt:lpstr>
      <vt:lpstr>Mejoras en Visual States</vt:lpstr>
      <vt:lpstr>Visual State setters &amp; triggers</vt:lpstr>
      <vt:lpstr>Tipos de trigger</vt:lpstr>
      <vt:lpstr>Visual State Triggers</vt:lpstr>
      <vt:lpstr>¿Visual State Triggers Custom?</vt:lpstr>
      <vt:lpstr>Custom Trigger</vt:lpstr>
      <vt:lpstr>Uso de Custom Trigger</vt:lpstr>
      <vt:lpstr>Crear Custom Triggers</vt:lpstr>
      <vt:lpstr>Custom Triggers</vt:lpstr>
      <vt:lpstr>Nuevos controles XAML</vt:lpstr>
      <vt:lpstr>Introducción al panel Relative Panel</vt:lpstr>
      <vt:lpstr>Relative Panel</vt:lpstr>
      <vt:lpstr>Alineación con el Panel</vt:lpstr>
      <vt:lpstr>Opciones de posición con respecto al Panel</vt:lpstr>
      <vt:lpstr>Alinearse con “hermanos” (derecha)</vt:lpstr>
      <vt:lpstr>Alinearse con “hermanos” (encima, derecha)</vt:lpstr>
      <vt:lpstr>Alinearse con “hermanos” (debajo, centro)</vt:lpstr>
      <vt:lpstr>Alinearse con “hermanos” (debajo, izquierda)</vt:lpstr>
      <vt:lpstr>Opciones de posicionamiento entre “hermanos”</vt:lpstr>
      <vt:lpstr>Opciones de alineación entre “hermanos”</vt:lpstr>
      <vt:lpstr>Relative Panel</vt:lpstr>
      <vt:lpstr>Simplificando el árbol visual</vt:lpstr>
      <vt:lpstr>El control Relative Panel es una de las claves para tus estrategias a la hora de adaptar la UI</vt:lpstr>
      <vt:lpstr>El control SplitView</vt:lpstr>
      <vt:lpstr>SplitView</vt:lpstr>
      <vt:lpstr>Comportamiento</vt:lpstr>
      <vt:lpstr>Segoe MDL2 Assets</vt:lpstr>
      <vt:lpstr>SplitView.Pane</vt:lpstr>
      <vt:lpstr>SplitView.Content</vt:lpstr>
      <vt:lpstr>Propiedades del SplitView</vt:lpstr>
      <vt:lpstr>SplitView.PaneDisplayMode</vt:lpstr>
      <vt:lpstr>SplitView</vt:lpstr>
      <vt:lpstr>¿Qué pasa si…?</vt:lpstr>
      <vt:lpstr>Vistas por familia de dispositivo</vt:lpstr>
      <vt:lpstr>Adapta la experiencia de usuario</vt:lpstr>
      <vt:lpstr>Adapta tu vista</vt:lpstr>
      <vt:lpstr>Vistas por familia de dispositivo</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2015-03-21T09:10:53Z</dcterms:created>
  <dcterms:modified xsi:type="dcterms:W3CDTF">2015-05-14T18:27:54Z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0x01010077A91A40830EBD43BE524A7CE4B3AE1E</vt:lpwstr>
  </property>
</Properties>
</file>